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9" r:id="rId2"/>
    <p:sldId id="298" r:id="rId3"/>
    <p:sldId id="299" r:id="rId4"/>
    <p:sldId id="276" r:id="rId5"/>
    <p:sldId id="300" r:id="rId6"/>
    <p:sldId id="301" r:id="rId7"/>
    <p:sldId id="265" r:id="rId8"/>
    <p:sldId id="260" r:id="rId9"/>
    <p:sldId id="279" r:id="rId10"/>
    <p:sldId id="302" r:id="rId11"/>
    <p:sldId id="262" r:id="rId12"/>
    <p:sldId id="274" r:id="rId13"/>
    <p:sldId id="280" r:id="rId14"/>
    <p:sldId id="281" r:id="rId15"/>
    <p:sldId id="283" r:id="rId16"/>
    <p:sldId id="304" r:id="rId17"/>
    <p:sldId id="282" r:id="rId18"/>
    <p:sldId id="287" r:id="rId19"/>
    <p:sldId id="270" r:id="rId20"/>
    <p:sldId id="288" r:id="rId21"/>
    <p:sldId id="289" r:id="rId22"/>
    <p:sldId id="293" r:id="rId23"/>
    <p:sldId id="292" r:id="rId24"/>
    <p:sldId id="305" r:id="rId25"/>
    <p:sldId id="291" r:id="rId26"/>
    <p:sldId id="306" r:id="rId27"/>
    <p:sldId id="303" r:id="rId28"/>
    <p:sldId id="285" r:id="rId29"/>
    <p:sldId id="268" r:id="rId30"/>
    <p:sldId id="284" r:id="rId31"/>
    <p:sldId id="269" r:id="rId32"/>
    <p:sldId id="272" r:id="rId33"/>
    <p:sldId id="273" r:id="rId34"/>
    <p:sldId id="286" r:id="rId35"/>
    <p:sldId id="294" r:id="rId36"/>
    <p:sldId id="295" r:id="rId37"/>
    <p:sldId id="296" r:id="rId38"/>
    <p:sldId id="297" r:id="rId39"/>
    <p:sldId id="264" r:id="rId40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99FF"/>
    <a:srgbClr val="9900CC"/>
    <a:srgbClr val="0066CC"/>
    <a:srgbClr val="FF6600"/>
    <a:srgbClr val="FFFF99"/>
    <a:srgbClr val="99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94531" autoAdjust="0"/>
  </p:normalViewPr>
  <p:slideViewPr>
    <p:cSldViewPr>
      <p:cViewPr varScale="1">
        <p:scale>
          <a:sx n="73" d="100"/>
          <a:sy n="73" d="100"/>
        </p:scale>
        <p:origin x="-4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0"/>
    </p:cViewPr>
  </p:sorterViewPr>
  <p:notesViewPr>
    <p:cSldViewPr>
      <p:cViewPr varScale="1">
        <p:scale>
          <a:sx n="51" d="100"/>
          <a:sy n="51" d="100"/>
        </p:scale>
        <p:origin x="-2166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Yuhong\Desktop\ion%20injecto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Yuhong\Desktop\ion%20injec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7578096855539"/>
          <c:y val="3.9279700886445799E-2"/>
          <c:w val="0.82141858469614371"/>
          <c:h val="0.78873902615621327"/>
        </c:manualLayout>
      </c:layout>
      <c:scatterChart>
        <c:scatterStyle val="lineMarker"/>
        <c:varyColors val="0"/>
        <c:ser>
          <c:idx val="0"/>
          <c:order val="0"/>
          <c:tx>
            <c:v>   2.48x10^12</c:v>
          </c:tx>
          <c:spPr>
            <a:ln w="285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</c:spPr>
          </c:marker>
          <c:xVal>
            <c:numRef>
              <c:f>'space charge'!$A$14:$A$49</c:f>
              <c:numCache>
                <c:formatCode>General</c:formatCode>
                <c:ptCount val="3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  <c:pt idx="26">
                  <c:v>310</c:v>
                </c:pt>
                <c:pt idx="27">
                  <c:v>320</c:v>
                </c:pt>
                <c:pt idx="28">
                  <c:v>330</c:v>
                </c:pt>
                <c:pt idx="29">
                  <c:v>340</c:v>
                </c:pt>
                <c:pt idx="30">
                  <c:v>350</c:v>
                </c:pt>
                <c:pt idx="31">
                  <c:v>360</c:v>
                </c:pt>
                <c:pt idx="32">
                  <c:v>370</c:v>
                </c:pt>
                <c:pt idx="33">
                  <c:v>380</c:v>
                </c:pt>
                <c:pt idx="34">
                  <c:v>390</c:v>
                </c:pt>
                <c:pt idx="35">
                  <c:v>400</c:v>
                </c:pt>
              </c:numCache>
            </c:numRef>
          </c:xVal>
          <c:yVal>
            <c:numRef>
              <c:f>'space charge'!$D$14:$D$49</c:f>
              <c:numCache>
                <c:formatCode>0.000</c:formatCode>
                <c:ptCount val="36"/>
                <c:pt idx="0">
                  <c:v>0.34756315670171806</c:v>
                </c:pt>
                <c:pt idx="1">
                  <c:v>0.31328997123617763</c:v>
                </c:pt>
                <c:pt idx="2">
                  <c:v>0.28643484783777823</c:v>
                </c:pt>
                <c:pt idx="3">
                  <c:v>0.26462513227909729</c:v>
                </c:pt>
                <c:pt idx="4">
                  <c:v>0.24643568426126916</c:v>
                </c:pt>
                <c:pt idx="5">
                  <c:v>0.23095124513407717</c:v>
                </c:pt>
                <c:pt idx="6">
                  <c:v>0.21755309751203747</c:v>
                </c:pt>
                <c:pt idx="7">
                  <c:v>0.20580566383287074</c:v>
                </c:pt>
                <c:pt idx="8">
                  <c:v>0.19539202275216822</c:v>
                </c:pt>
                <c:pt idx="9">
                  <c:v>0.18607520129717164</c:v>
                </c:pt>
                <c:pt idx="10">
                  <c:v>0.17767388183048735</c:v>
                </c:pt>
                <c:pt idx="11">
                  <c:v>0.17004657663365486</c:v>
                </c:pt>
                <c:pt idx="12">
                  <c:v>0.16308098658719908</c:v>
                </c:pt>
                <c:pt idx="13">
                  <c:v>0.15668664770369711</c:v>
                </c:pt>
                <c:pt idx="14">
                  <c:v>0.15078972744715141</c:v>
                </c:pt>
                <c:pt idx="15">
                  <c:v>0.14532926463442189</c:v>
                </c:pt>
                <c:pt idx="16">
                  <c:v>0.14025440171038522</c:v>
                </c:pt>
                <c:pt idx="17">
                  <c:v>0.13552231357807765</c:v>
                </c:pt>
                <c:pt idx="18">
                  <c:v>0.13109663453765594</c:v>
                </c:pt>
                <c:pt idx="19">
                  <c:v>0.12694624744326347</c:v>
                </c:pt>
                <c:pt idx="20">
                  <c:v>0.12304434028248598</c:v>
                </c:pt>
                <c:pt idx="21">
                  <c:v>0.11936766293091021</c:v>
                </c:pt>
                <c:pt idx="22">
                  <c:v>0.11589593564171961</c:v>
                </c:pt>
                <c:pt idx="23">
                  <c:v>0.11261137388653712</c:v>
                </c:pt>
                <c:pt idx="24">
                  <c:v>0.10949830336705635</c:v>
                </c:pt>
                <c:pt idx="25">
                  <c:v>0.10654284559616684</c:v>
                </c:pt>
                <c:pt idx="26">
                  <c:v>0.10373265921182627</c:v>
                </c:pt>
                <c:pt idx="27">
                  <c:v>0.10105672567896769</c:v>
                </c:pt>
                <c:pt idx="28">
                  <c:v>9.8505170622748522E-2</c:v>
                </c:pt>
                <c:pt idx="29">
                  <c:v>9.6069113974441608E-2</c:v>
                </c:pt>
                <c:pt idx="30">
                  <c:v>9.3740543576590799E-2</c:v>
                </c:pt>
                <c:pt idx="31">
                  <c:v>9.1512208012042531E-2</c:v>
                </c:pt>
                <c:pt idx="32">
                  <c:v>8.9377525281709475E-2</c:v>
                </c:pt>
                <c:pt idx="33">
                  <c:v>8.7330504623123015E-2</c:v>
                </c:pt>
                <c:pt idx="34">
                  <c:v>8.5365679283205834E-2</c:v>
                </c:pt>
                <c:pt idx="35">
                  <c:v>8.3478048468996535E-2</c:v>
                </c:pt>
              </c:numCache>
            </c:numRef>
          </c:yVal>
          <c:smooth val="0"/>
        </c:ser>
        <c:ser>
          <c:idx val="1"/>
          <c:order val="1"/>
          <c:tx>
            <c:v>   1.24x10^12</c:v>
          </c:tx>
          <c:spPr>
            <a:ln>
              <a:solidFill>
                <a:srgbClr val="3333FF"/>
              </a:solidFill>
            </a:ln>
          </c:spPr>
          <c:marker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marker>
          <c:xVal>
            <c:numRef>
              <c:f>'space charge'!$A$14:$A$49</c:f>
              <c:numCache>
                <c:formatCode>General</c:formatCode>
                <c:ptCount val="3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  <c:pt idx="26">
                  <c:v>310</c:v>
                </c:pt>
                <c:pt idx="27">
                  <c:v>320</c:v>
                </c:pt>
                <c:pt idx="28">
                  <c:v>330</c:v>
                </c:pt>
                <c:pt idx="29">
                  <c:v>340</c:v>
                </c:pt>
                <c:pt idx="30">
                  <c:v>350</c:v>
                </c:pt>
                <c:pt idx="31">
                  <c:v>360</c:v>
                </c:pt>
                <c:pt idx="32">
                  <c:v>370</c:v>
                </c:pt>
                <c:pt idx="33">
                  <c:v>380</c:v>
                </c:pt>
                <c:pt idx="34">
                  <c:v>390</c:v>
                </c:pt>
                <c:pt idx="35">
                  <c:v>400</c:v>
                </c:pt>
              </c:numCache>
            </c:numRef>
          </c:xVal>
          <c:yVal>
            <c:numRef>
              <c:f>'space charge'!$E$14:$E$49</c:f>
              <c:numCache>
                <c:formatCode>0.000</c:formatCode>
                <c:ptCount val="36"/>
                <c:pt idx="0">
                  <c:v>0.17378157835085903</c:v>
                </c:pt>
                <c:pt idx="1">
                  <c:v>0.15664498561808882</c:v>
                </c:pt>
                <c:pt idx="2">
                  <c:v>0.14321742391888911</c:v>
                </c:pt>
                <c:pt idx="3">
                  <c:v>0.13231256613954864</c:v>
                </c:pt>
                <c:pt idx="4">
                  <c:v>0.12321784213063458</c:v>
                </c:pt>
                <c:pt idx="5">
                  <c:v>0.11547562256703858</c:v>
                </c:pt>
                <c:pt idx="6">
                  <c:v>0.10877654875601873</c:v>
                </c:pt>
                <c:pt idx="7">
                  <c:v>0.10290283191643537</c:v>
                </c:pt>
                <c:pt idx="8">
                  <c:v>9.7696011376084108E-2</c:v>
                </c:pt>
                <c:pt idx="9">
                  <c:v>9.3037600648585822E-2</c:v>
                </c:pt>
                <c:pt idx="10">
                  <c:v>8.8836940915243676E-2</c:v>
                </c:pt>
                <c:pt idx="11">
                  <c:v>8.5023288316827428E-2</c:v>
                </c:pt>
                <c:pt idx="12">
                  <c:v>8.1540493293599539E-2</c:v>
                </c:pt>
                <c:pt idx="13">
                  <c:v>7.8343323851848556E-2</c:v>
                </c:pt>
                <c:pt idx="14">
                  <c:v>7.5394863723575706E-2</c:v>
                </c:pt>
                <c:pt idx="15">
                  <c:v>7.2664632317210945E-2</c:v>
                </c:pt>
                <c:pt idx="16">
                  <c:v>7.0127200855192612E-2</c:v>
                </c:pt>
                <c:pt idx="17">
                  <c:v>6.7761156789038823E-2</c:v>
                </c:pt>
                <c:pt idx="18">
                  <c:v>6.5548317268827969E-2</c:v>
                </c:pt>
                <c:pt idx="19">
                  <c:v>6.3473123721631733E-2</c:v>
                </c:pt>
                <c:pt idx="20">
                  <c:v>6.1522170141242991E-2</c:v>
                </c:pt>
                <c:pt idx="21">
                  <c:v>5.9683831465455105E-2</c:v>
                </c:pt>
                <c:pt idx="22">
                  <c:v>5.7947967820859807E-2</c:v>
                </c:pt>
                <c:pt idx="23">
                  <c:v>5.6305686943268561E-2</c:v>
                </c:pt>
                <c:pt idx="24">
                  <c:v>5.4749151683528174E-2</c:v>
                </c:pt>
                <c:pt idx="25">
                  <c:v>5.3271422798083418E-2</c:v>
                </c:pt>
                <c:pt idx="26">
                  <c:v>5.1866329605913135E-2</c:v>
                </c:pt>
                <c:pt idx="27">
                  <c:v>5.0528362839483844E-2</c:v>
                </c:pt>
                <c:pt idx="28">
                  <c:v>4.9252585311374261E-2</c:v>
                </c:pt>
                <c:pt idx="29">
                  <c:v>4.8034556987220804E-2</c:v>
                </c:pt>
                <c:pt idx="30">
                  <c:v>4.6870271788295399E-2</c:v>
                </c:pt>
                <c:pt idx="31">
                  <c:v>4.5756104006021266E-2</c:v>
                </c:pt>
                <c:pt idx="32">
                  <c:v>4.4688762640854737E-2</c:v>
                </c:pt>
                <c:pt idx="33">
                  <c:v>4.3665252311561507E-2</c:v>
                </c:pt>
                <c:pt idx="34">
                  <c:v>4.2682839641602917E-2</c:v>
                </c:pt>
                <c:pt idx="35">
                  <c:v>4.1739024234498268E-2</c:v>
                </c:pt>
              </c:numCache>
            </c:numRef>
          </c:yVal>
          <c:smooth val="0"/>
        </c:ser>
        <c:ser>
          <c:idx val="2"/>
          <c:order val="2"/>
          <c:tx>
            <c:v>   0.83x10^12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'space charge'!$A$14:$A$49</c:f>
              <c:numCache>
                <c:formatCode>General</c:formatCode>
                <c:ptCount val="3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  <c:pt idx="26">
                  <c:v>310</c:v>
                </c:pt>
                <c:pt idx="27">
                  <c:v>320</c:v>
                </c:pt>
                <c:pt idx="28">
                  <c:v>330</c:v>
                </c:pt>
                <c:pt idx="29">
                  <c:v>340</c:v>
                </c:pt>
                <c:pt idx="30">
                  <c:v>350</c:v>
                </c:pt>
                <c:pt idx="31">
                  <c:v>360</c:v>
                </c:pt>
                <c:pt idx="32">
                  <c:v>370</c:v>
                </c:pt>
                <c:pt idx="33">
                  <c:v>380</c:v>
                </c:pt>
                <c:pt idx="34">
                  <c:v>390</c:v>
                </c:pt>
                <c:pt idx="35">
                  <c:v>400</c:v>
                </c:pt>
              </c:numCache>
            </c:numRef>
          </c:xVal>
          <c:yVal>
            <c:numRef>
              <c:f>'space charge'!$F$14:$F$49</c:f>
              <c:numCache>
                <c:formatCode>0.000</c:formatCode>
                <c:ptCount val="36"/>
                <c:pt idx="0">
                  <c:v>0.11585438556723934</c:v>
                </c:pt>
                <c:pt idx="1">
                  <c:v>0.10442999041205921</c:v>
                </c:pt>
                <c:pt idx="2">
                  <c:v>9.5478282612592752E-2</c:v>
                </c:pt>
                <c:pt idx="3">
                  <c:v>8.8208377426365767E-2</c:v>
                </c:pt>
                <c:pt idx="4">
                  <c:v>8.2145228087089711E-2</c:v>
                </c:pt>
                <c:pt idx="5">
                  <c:v>7.6983748378025713E-2</c:v>
                </c:pt>
                <c:pt idx="6">
                  <c:v>7.2517699170679142E-2</c:v>
                </c:pt>
                <c:pt idx="7">
                  <c:v>6.8601887944290244E-2</c:v>
                </c:pt>
                <c:pt idx="8">
                  <c:v>6.5130674250722734E-2</c:v>
                </c:pt>
                <c:pt idx="9">
                  <c:v>6.2025067099057217E-2</c:v>
                </c:pt>
                <c:pt idx="10">
                  <c:v>5.9224627276829117E-2</c:v>
                </c:pt>
                <c:pt idx="11">
                  <c:v>5.6682192211218271E-2</c:v>
                </c:pt>
                <c:pt idx="12">
                  <c:v>5.4360328862399686E-2</c:v>
                </c:pt>
                <c:pt idx="13">
                  <c:v>5.2228882567899017E-2</c:v>
                </c:pt>
                <c:pt idx="14">
                  <c:v>5.0263242482383799E-2</c:v>
                </c:pt>
                <c:pt idx="15">
                  <c:v>4.8443088211473945E-2</c:v>
                </c:pt>
                <c:pt idx="16">
                  <c:v>4.6751467236795075E-2</c:v>
                </c:pt>
                <c:pt idx="17">
                  <c:v>4.5174104526025861E-2</c:v>
                </c:pt>
                <c:pt idx="18">
                  <c:v>4.3698878179218636E-2</c:v>
                </c:pt>
                <c:pt idx="19">
                  <c:v>4.2315415814421158E-2</c:v>
                </c:pt>
                <c:pt idx="20">
                  <c:v>4.1014780094161998E-2</c:v>
                </c:pt>
                <c:pt idx="21">
                  <c:v>3.9789220976970074E-2</c:v>
                </c:pt>
                <c:pt idx="22">
                  <c:v>3.8631978547239869E-2</c:v>
                </c:pt>
                <c:pt idx="23">
                  <c:v>3.7537124628845703E-2</c:v>
                </c:pt>
                <c:pt idx="24">
                  <c:v>3.6499434455685452E-2</c:v>
                </c:pt>
                <c:pt idx="25">
                  <c:v>3.5514281865388936E-2</c:v>
                </c:pt>
                <c:pt idx="26">
                  <c:v>3.4577553070608752E-2</c:v>
                </c:pt>
                <c:pt idx="27">
                  <c:v>3.3685575226322553E-2</c:v>
                </c:pt>
                <c:pt idx="28">
                  <c:v>3.2835056874249501E-2</c:v>
                </c:pt>
                <c:pt idx="29">
                  <c:v>3.2023037991480534E-2</c:v>
                </c:pt>
                <c:pt idx="30">
                  <c:v>3.1246847858863593E-2</c:v>
                </c:pt>
                <c:pt idx="31">
                  <c:v>3.0504069337347502E-2</c:v>
                </c:pt>
                <c:pt idx="32">
                  <c:v>2.9792508427236488E-2</c:v>
                </c:pt>
                <c:pt idx="33">
                  <c:v>2.9110168207707666E-2</c:v>
                </c:pt>
                <c:pt idx="34">
                  <c:v>2.8455226427735285E-2</c:v>
                </c:pt>
                <c:pt idx="35">
                  <c:v>2.7826016156332182E-2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45440"/>
        <c:axId val="38556416"/>
      </c:scatterChart>
      <c:valAx>
        <c:axId val="38445440"/>
        <c:scaling>
          <c:orientation val="minMax"/>
          <c:max val="4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8556416"/>
        <c:crosses val="autoZero"/>
        <c:crossBetween val="midCat"/>
        <c:majorUnit val="50"/>
      </c:valAx>
      <c:valAx>
        <c:axId val="3855641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84454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6206396994493334"/>
          <c:y val="9.8045713035870508E-2"/>
          <c:w val="0.3001309812235009"/>
          <c:h val="0.2026095800524934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620689655172414"/>
          <c:y val="1.8867924528301886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86372824086647"/>
          <c:y val="3.5975065616797898E-2"/>
          <c:w val="0.80504636920384953"/>
          <c:h val="0.76392629046369209"/>
        </c:manualLayout>
      </c:layout>
      <c:scatterChart>
        <c:scatterStyle val="lineMarker"/>
        <c:varyColors val="0"/>
        <c:ser>
          <c:idx val="0"/>
          <c:order val="0"/>
          <c:tx>
            <c:v>Physical aperture, radius</c:v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xVal>
            <c:numRef>
              <c:f>'space charge'!$A$14:$A$49</c:f>
              <c:numCache>
                <c:formatCode>General</c:formatCode>
                <c:ptCount val="3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  <c:pt idx="26">
                  <c:v>310</c:v>
                </c:pt>
                <c:pt idx="27">
                  <c:v>320</c:v>
                </c:pt>
                <c:pt idx="28">
                  <c:v>330</c:v>
                </c:pt>
                <c:pt idx="29">
                  <c:v>340</c:v>
                </c:pt>
                <c:pt idx="30">
                  <c:v>350</c:v>
                </c:pt>
                <c:pt idx="31">
                  <c:v>360</c:v>
                </c:pt>
                <c:pt idx="32">
                  <c:v>370</c:v>
                </c:pt>
                <c:pt idx="33">
                  <c:v>380</c:v>
                </c:pt>
                <c:pt idx="34">
                  <c:v>390</c:v>
                </c:pt>
                <c:pt idx="35">
                  <c:v>400</c:v>
                </c:pt>
              </c:numCache>
            </c:numRef>
          </c:xVal>
          <c:yVal>
            <c:numRef>
              <c:f>'space charge'!$K$14:$K$49</c:f>
              <c:numCache>
                <c:formatCode>0.00</c:formatCode>
                <c:ptCount val="36"/>
                <c:pt idx="0">
                  <c:v>7.6009044995935859</c:v>
                </c:pt>
                <c:pt idx="1">
                  <c:v>7.3196679529214528</c:v>
                </c:pt>
                <c:pt idx="2">
                  <c:v>7.0909701807360035</c:v>
                </c:pt>
                <c:pt idx="3">
                  <c:v>6.8992717285032219</c:v>
                </c:pt>
                <c:pt idx="4">
                  <c:v>6.7349121705601824</c:v>
                </c:pt>
                <c:pt idx="5">
                  <c:v>6.5915024762361378</c:v>
                </c:pt>
                <c:pt idx="6">
                  <c:v>6.4646119162657936</c:v>
                </c:pt>
                <c:pt idx="7">
                  <c:v>6.3510501889144981</c:v>
                </c:pt>
                <c:pt idx="8">
                  <c:v>6.2484489646977615</c:v>
                </c:pt>
                <c:pt idx="9">
                  <c:v>6.1550050659871447</c:v>
                </c:pt>
                <c:pt idx="10">
                  <c:v>6.0693160243201651</c:v>
                </c:pt>
                <c:pt idx="11">
                  <c:v>5.9902709822763551</c:v>
                </c:pt>
                <c:pt idx="12">
                  <c:v>5.9169760945759693</c:v>
                </c:pt>
                <c:pt idx="13">
                  <c:v>5.8487021750773076</c:v>
                </c:pt>
                <c:pt idx="14">
                  <c:v>5.7848471144371008</c:v>
                </c:pt>
                <c:pt idx="15">
                  <c:v>5.7249083589421019</c:v>
                </c:pt>
                <c:pt idx="16">
                  <c:v>5.6684623986658114</c:v>
                </c:pt>
                <c:pt idx="17">
                  <c:v>5.6151492374456975</c:v>
                </c:pt>
                <c:pt idx="18">
                  <c:v>5.5646604675269371</c:v>
                </c:pt>
                <c:pt idx="19">
                  <c:v>5.5167299947070694</c:v>
                </c:pt>
                <c:pt idx="20">
                  <c:v>5.4711267409512292</c:v>
                </c:pt>
                <c:pt idx="21">
                  <c:v>5.4276488419908233</c:v>
                </c:pt>
                <c:pt idx="22">
                  <c:v>5.3861189888737817</c:v>
                </c:pt>
                <c:pt idx="23">
                  <c:v>5.3463806546045261</c:v>
                </c:pt>
                <c:pt idx="24">
                  <c:v>5.3082950126010875</c:v>
                </c:pt>
                <c:pt idx="25">
                  <c:v>5.2717384010110688</c:v>
                </c:pt>
                <c:pt idx="26">
                  <c:v>5.2366002214904617</c:v>
                </c:pt>
                <c:pt idx="27">
                  <c:v>5.2027811865917375</c:v>
                </c:pt>
                <c:pt idx="28">
                  <c:v>5.1701918489888525</c:v>
                </c:pt>
                <c:pt idx="29">
                  <c:v>5.1387513601649992</c:v>
                </c:pt>
                <c:pt idx="30">
                  <c:v>5.1083864171556383</c:v>
                </c:pt>
                <c:pt idx="31">
                  <c:v>5.0790303643660044</c:v>
                </c:pt>
                <c:pt idx="32">
                  <c:v>5.0506224240104149</c:v>
                </c:pt>
                <c:pt idx="33">
                  <c:v>5.0231070338173112</c:v>
                </c:pt>
                <c:pt idx="34">
                  <c:v>4.9964332746519302</c:v>
                </c:pt>
                <c:pt idx="35">
                  <c:v>4.9705543738819307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55104"/>
        <c:axId val="45857408"/>
      </c:scatterChart>
      <c:valAx>
        <c:axId val="45855104"/>
        <c:scaling>
          <c:orientation val="minMax"/>
          <c:max val="4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5857408"/>
        <c:crosses val="autoZero"/>
        <c:crossBetween val="midCat"/>
        <c:majorUnit val="50"/>
      </c:valAx>
      <c:valAx>
        <c:axId val="45857408"/>
        <c:scaling>
          <c:orientation val="minMax"/>
          <c:max val="8"/>
          <c:min val="5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855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02255106042779"/>
          <c:y val="0.64855008748906384"/>
          <c:w val="0.37785878058346156"/>
          <c:h val="0.1332798494527806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0.28235</cdr:x>
      <cdr:y>0.91379</cdr:y>
    </cdr:from>
    <cdr:to>
      <cdr:x>0.90677</cdr:x>
      <cdr:y>0.99712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4038600"/>
          <a:ext cx="4044345" cy="368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Arial" pitchFamily="34" charset="0"/>
              <a:cs typeface="Arial" pitchFamily="34" charset="0"/>
            </a:rPr>
            <a:t>Proton Injection Energy (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MeV</a:t>
          </a:r>
          <a:r>
            <a:rPr lang="en-US" sz="1800" b="1" dirty="0">
              <a:latin typeface="Arial" pitchFamily="34" charset="0"/>
              <a:cs typeface="Arial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0.00417</cdr:x>
      <cdr:y>0.00231</cdr:y>
    </cdr:from>
    <cdr:to>
      <cdr:x>0.10588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848292" y="1885506"/>
          <a:ext cx="4409394" cy="658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Arial" pitchFamily="34" charset="0"/>
              <a:cs typeface="Arial" pitchFamily="34" charset="0"/>
            </a:rPr>
            <a:t>Coast</a:t>
          </a:r>
          <a:r>
            <a:rPr lang="en-US" sz="1800" b="1" baseline="0" dirty="0">
              <a:latin typeface="Arial" pitchFamily="34" charset="0"/>
              <a:cs typeface="Arial" pitchFamily="34" charset="0"/>
            </a:rPr>
            <a:t> beam Space Charge Tune-shift</a:t>
          </a:r>
          <a:endParaRPr lang="en-US" sz="18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0.25287</cdr:x>
      <cdr:y>0.9</cdr:y>
    </cdr:from>
    <cdr:to>
      <cdr:x>0.87141</cdr:x>
      <cdr:y>0.98334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4114800"/>
          <a:ext cx="4100512" cy="381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Arial" pitchFamily="34" charset="0"/>
              <a:cs typeface="Arial" pitchFamily="34" charset="0"/>
            </a:rPr>
            <a:t>Proton Injection Energy (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MeV</a:t>
          </a:r>
          <a:r>
            <a:rPr lang="en-US" sz="1800" b="1" dirty="0">
              <a:latin typeface="Arial" pitchFamily="34" charset="0"/>
              <a:cs typeface="Arial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0.00278</cdr:x>
      <cdr:y>0</cdr:y>
    </cdr:from>
    <cdr:to>
      <cdr:x>0.05747</cdr:x>
      <cdr:y>0.87731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571838" y="1590265"/>
          <a:ext cx="3543106" cy="362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Arial" pitchFamily="34" charset="0"/>
              <a:cs typeface="Arial" pitchFamily="34" charset="0"/>
            </a:rPr>
            <a:t>Physical aperture</a:t>
          </a:r>
          <a:r>
            <a:rPr lang="en-US" sz="1800" b="1" baseline="0" dirty="0">
              <a:latin typeface="Arial" pitchFamily="34" charset="0"/>
              <a:cs typeface="Arial" pitchFamily="34" charset="0"/>
            </a:rPr>
            <a:t>, radius </a:t>
          </a:r>
          <a:r>
            <a:rPr lang="en-US" sz="1800" b="1" dirty="0">
              <a:latin typeface="Arial" pitchFamily="34" charset="0"/>
              <a:cs typeface="Arial" pitchFamily="34" charset="0"/>
            </a:rPr>
            <a:t>(cm)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1767D148-D7A4-428A-8237-6A39C00DD663}" type="datetime1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630B3A36-2606-48E9-B48E-D6020BEC2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25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72" tIns="46186" rIns="92372" bIns="461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B8EA3B8E-6001-4D42-961F-1ABC23432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89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BE2A-9772-4443-9180-116DD17E3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7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4AA8-6DB3-46DE-8E6B-AD4DC8FCF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9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2106-B389-4CE7-9346-DACB75D6B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2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1D56-3AE1-4C72-B366-35438F0ED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8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A955-5524-4051-8FAE-5E6CE1FA5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0" y="6492875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66DA61-B456-475B-A145-1CBCC4CAA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991600" cy="2286000"/>
          </a:xfrm>
        </p:spPr>
        <p:txBody>
          <a:bodyPr/>
          <a:lstStyle/>
          <a:p>
            <a:r>
              <a:rPr lang="en-US" altLang="en-US" sz="48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Expectations and Directions of MEIC Ion Injector Design Optimization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2209800"/>
          </a:xfrm>
        </p:spPr>
        <p:txBody>
          <a:bodyPr/>
          <a:lstStyle/>
          <a:p>
            <a:r>
              <a:rPr lang="en-US" altLang="en-US" sz="3200" b="1" dirty="0" err="1" smtClean="0">
                <a:latin typeface="Arial" charset="0"/>
                <a:ea typeface="ＭＳ Ｐゴシック" pitchFamily="34" charset="-128"/>
                <a:cs typeface="Arial" charset="0"/>
              </a:rPr>
              <a:t>Yuhong</a:t>
            </a:r>
            <a:r>
              <a:rPr lang="en-US" altLang="en-US" sz="3200" b="1" dirty="0" smtClean="0">
                <a:latin typeface="Arial" charset="0"/>
                <a:ea typeface="ＭＳ Ｐゴシック" pitchFamily="34" charset="-128"/>
                <a:cs typeface="Arial" charset="0"/>
              </a:rPr>
              <a:t> Zhang</a:t>
            </a:r>
          </a:p>
          <a:p>
            <a:endParaRPr lang="en-US" altLang="en-US" sz="2400" b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MEIC Collaboration Meeting Spring 2015</a:t>
            </a:r>
          </a:p>
          <a:p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March 30 and 31,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Injection Energy and Space Charge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819400" y="2971800"/>
            <a:ext cx="0" cy="1981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981200" y="3429000"/>
            <a:ext cx="0" cy="15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 10"/>
          <p:cNvSpPr/>
          <p:nvPr/>
        </p:nvSpPr>
        <p:spPr bwMode="auto">
          <a:xfrm>
            <a:off x="5638800" y="38100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67000" y="37338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37338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5791200" y="2971800"/>
            <a:ext cx="0" cy="1981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0427723"/>
              </p:ext>
            </p:extLst>
          </p:nvPr>
        </p:nvGraphicFramePr>
        <p:xfrm>
          <a:off x="0" y="1219200"/>
          <a:ext cx="7924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874184"/>
              </p:ext>
            </p:extLst>
          </p:nvPr>
        </p:nvGraphicFramePr>
        <p:xfrm>
          <a:off x="5943600" y="990600"/>
          <a:ext cx="3128554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5042"/>
                <a:gridCol w="610450"/>
                <a:gridCol w="763062"/>
              </a:tblGrid>
              <a:tr h="61514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Collider ring circumference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2150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Stored protons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US" sz="18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514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ring circumference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Stored protons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8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8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95400" y="988367"/>
            <a:ext cx="182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Booster 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76200" y="59436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Charge intensity is limited by maximum allowed space charge tune-shift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990600"/>
          </a:xfrm>
        </p:spPr>
        <p:txBody>
          <a:bodyPr/>
          <a:lstStyle/>
          <a:p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LHC injection scheme from booster to PS ring: increase of number of injections 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tabLst>
                <a:tab pos="1597025" algn="l"/>
              </a:tabLst>
            </a:pPr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Overcome the Space Charge Bottleneck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C9A7A24-1C4C-44C0-A9D0-30C4EB98AC00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11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6705600" cy="423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76200" y="2895600"/>
            <a:ext cx="2438400" cy="1295400"/>
          </a:xfrm>
          <a:prstGeom prst="wedgeRectCallout">
            <a:avLst>
              <a:gd name="adj1" fmla="val 54654"/>
              <a:gd name="adj2" fmla="val -7979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rotons stored in PSB is limited by space charge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injection energy)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48400" y="3048000"/>
            <a:ext cx="838200" cy="381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Old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24600" y="5638800"/>
            <a:ext cx="762000" cy="381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New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10200" y="3505200"/>
            <a:ext cx="3429000" cy="914400"/>
          </a:xfrm>
          <a:prstGeom prst="roundRect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factor of 2 increase of intensity in PS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29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High Energy Injection: 1 Long Bunch x 9 Transfers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84FCAC51-A166-4853-9C7A-08216E3F852E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12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244" name="Group 56"/>
          <p:cNvGrpSpPr>
            <a:grpSpLocks/>
          </p:cNvGrpSpPr>
          <p:nvPr/>
        </p:nvGrpSpPr>
        <p:grpSpPr bwMode="auto">
          <a:xfrm>
            <a:off x="4114800" y="4876800"/>
            <a:ext cx="2362200" cy="1498600"/>
            <a:chOff x="76200" y="2378073"/>
            <a:chExt cx="2362200" cy="1655321"/>
          </a:xfrm>
        </p:grpSpPr>
        <p:grpSp>
          <p:nvGrpSpPr>
            <p:cNvPr id="10323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0328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329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5" name="Arc 20"/>
                <p:cNvSpPr/>
                <p:nvPr/>
              </p:nvSpPr>
              <p:spPr bwMode="auto">
                <a:xfrm>
                  <a:off x="2972448" y="1297126"/>
                  <a:ext cx="303741" cy="30474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Arc 21"/>
                <p:cNvSpPr/>
                <p:nvPr/>
              </p:nvSpPr>
              <p:spPr bwMode="auto">
                <a:xfrm rot="16200000">
                  <a:off x="2971943" y="1297630"/>
                  <a:ext cx="304749" cy="30374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Arc 36"/>
                <p:cNvSpPr/>
                <p:nvPr/>
              </p:nvSpPr>
              <p:spPr bwMode="auto">
                <a:xfrm rot="5400000">
                  <a:off x="2971943" y="1297630"/>
                  <a:ext cx="304749" cy="30374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330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2" name="Arc 31"/>
                <p:cNvSpPr/>
                <p:nvPr/>
              </p:nvSpPr>
              <p:spPr bwMode="auto">
                <a:xfrm>
                  <a:off x="2975418" y="1294581"/>
                  <a:ext cx="305448" cy="30394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Arc 32"/>
                <p:cNvSpPr/>
                <p:nvPr/>
              </p:nvSpPr>
              <p:spPr bwMode="auto">
                <a:xfrm rot="16200000">
                  <a:off x="2976170" y="1293829"/>
                  <a:ext cx="303943" cy="30544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 bwMode="auto">
                <a:xfrm rot="5400000">
                  <a:off x="2976170" y="1293829"/>
                  <a:ext cx="303943" cy="30544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331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24" name="TextBox 14"/>
            <p:cNvSpPr txBox="1">
              <a:spLocks noChangeArrowheads="1"/>
            </p:cNvSpPr>
            <p:nvPr/>
          </p:nvSpPr>
          <p:spPr bwMode="auto">
            <a:xfrm>
              <a:off x="838200" y="3387712"/>
              <a:ext cx="1600200" cy="64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(0.1 to 8 GeV)</a:t>
              </a:r>
            </a:p>
          </p:txBody>
        </p:sp>
        <p:sp>
          <p:nvSpPr>
            <p:cNvPr id="10325" name="Rectangle 17"/>
            <p:cNvSpPr>
              <a:spLocks noChangeArrowheads="1"/>
            </p:cNvSpPr>
            <p:nvPr/>
          </p:nvSpPr>
          <p:spPr bwMode="auto">
            <a:xfrm>
              <a:off x="990600" y="2743200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0326" name="TextBox 20"/>
            <p:cNvSpPr txBox="1">
              <a:spLocks noChangeArrowheads="1"/>
            </p:cNvSpPr>
            <p:nvPr/>
          </p:nvSpPr>
          <p:spPr bwMode="auto">
            <a:xfrm>
              <a:off x="76200" y="2378073"/>
              <a:ext cx="990600" cy="64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  <p:sp>
          <p:nvSpPr>
            <p:cNvPr id="10327" name="Oval 55"/>
            <p:cNvSpPr>
              <a:spLocks noChangeArrowheads="1"/>
            </p:cNvSpPr>
            <p:nvPr/>
          </p:nvSpPr>
          <p:spPr bwMode="auto">
            <a:xfrm rot="5220000">
              <a:off x="1062801" y="2607625"/>
              <a:ext cx="134670" cy="118872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/>
            </a:p>
          </p:txBody>
        </p:sp>
      </p:grpSp>
      <p:grpSp>
        <p:nvGrpSpPr>
          <p:cNvPr id="10245" name="Group 56"/>
          <p:cNvGrpSpPr>
            <a:grpSpLocks/>
          </p:cNvGrpSpPr>
          <p:nvPr/>
        </p:nvGrpSpPr>
        <p:grpSpPr bwMode="auto">
          <a:xfrm>
            <a:off x="838200" y="838200"/>
            <a:ext cx="2819400" cy="1422400"/>
            <a:chOff x="68317" y="2385971"/>
            <a:chExt cx="3111063" cy="1718669"/>
          </a:xfrm>
        </p:grpSpPr>
        <p:grpSp>
          <p:nvGrpSpPr>
            <p:cNvPr id="10309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0313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1270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314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57" name="Arc 20"/>
                <p:cNvSpPr/>
                <p:nvPr/>
              </p:nvSpPr>
              <p:spPr bwMode="auto">
                <a:xfrm>
                  <a:off x="2973449" y="1297112"/>
                  <a:ext cx="303153" cy="305142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Arc 21"/>
                <p:cNvSpPr/>
                <p:nvPr/>
              </p:nvSpPr>
              <p:spPr bwMode="auto">
                <a:xfrm rot="16200000">
                  <a:off x="2972454" y="1298107"/>
                  <a:ext cx="305142" cy="303153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Arc 58"/>
                <p:cNvSpPr/>
                <p:nvPr/>
              </p:nvSpPr>
              <p:spPr bwMode="auto">
                <a:xfrm rot="5400000">
                  <a:off x="2972454" y="1298107"/>
                  <a:ext cx="305142" cy="303153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315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54" name="Arc 53"/>
                <p:cNvSpPr/>
                <p:nvPr/>
              </p:nvSpPr>
              <p:spPr bwMode="auto">
                <a:xfrm>
                  <a:off x="2976742" y="1293005"/>
                  <a:ext cx="305977" cy="303378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Arc 54"/>
                <p:cNvSpPr/>
                <p:nvPr/>
              </p:nvSpPr>
              <p:spPr bwMode="auto">
                <a:xfrm rot="16200000">
                  <a:off x="2978042" y="1291705"/>
                  <a:ext cx="303378" cy="305977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Arc 55"/>
                <p:cNvSpPr/>
                <p:nvPr/>
              </p:nvSpPr>
              <p:spPr bwMode="auto">
                <a:xfrm rot="5400000">
                  <a:off x="2978042" y="1291705"/>
                  <a:ext cx="303378" cy="305977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316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1270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10" name="TextBox 14"/>
            <p:cNvSpPr txBox="1">
              <a:spLocks noChangeArrowheads="1"/>
            </p:cNvSpPr>
            <p:nvPr/>
          </p:nvSpPr>
          <p:spPr bwMode="auto">
            <a:xfrm>
              <a:off x="956441" y="3398348"/>
              <a:ext cx="2222939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(0.285 to 7.9 GeV)</a:t>
              </a:r>
            </a:p>
          </p:txBody>
        </p:sp>
        <p:sp>
          <p:nvSpPr>
            <p:cNvPr id="10311" name="Rectangle 17"/>
            <p:cNvSpPr>
              <a:spLocks noChangeArrowheads="1"/>
            </p:cNvSpPr>
            <p:nvPr/>
          </p:nvSpPr>
          <p:spPr bwMode="auto">
            <a:xfrm>
              <a:off x="990600" y="2743200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0312" name="TextBox 20"/>
            <p:cNvSpPr txBox="1">
              <a:spLocks noChangeArrowheads="1"/>
            </p:cNvSpPr>
            <p:nvPr/>
          </p:nvSpPr>
          <p:spPr bwMode="auto">
            <a:xfrm>
              <a:off x="68317" y="2385971"/>
              <a:ext cx="1052513" cy="69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</p:grpSp>
      <p:grpSp>
        <p:nvGrpSpPr>
          <p:cNvPr id="10246" name="Group 56"/>
          <p:cNvGrpSpPr>
            <a:grpSpLocks/>
          </p:cNvGrpSpPr>
          <p:nvPr/>
        </p:nvGrpSpPr>
        <p:grpSpPr bwMode="auto">
          <a:xfrm>
            <a:off x="-76200" y="2616200"/>
            <a:ext cx="2819400" cy="1498600"/>
            <a:chOff x="68317" y="2293937"/>
            <a:chExt cx="3111064" cy="1810703"/>
          </a:xfrm>
        </p:grpSpPr>
        <p:grpSp>
          <p:nvGrpSpPr>
            <p:cNvPr id="10295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0299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1270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30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72" name="Arc 20"/>
                <p:cNvSpPr/>
                <p:nvPr/>
              </p:nvSpPr>
              <p:spPr bwMode="auto">
                <a:xfrm>
                  <a:off x="2972507" y="1297128"/>
                  <a:ext cx="304095" cy="305135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Arc 21"/>
                <p:cNvSpPr/>
                <p:nvPr/>
              </p:nvSpPr>
              <p:spPr bwMode="auto">
                <a:xfrm rot="16200000">
                  <a:off x="2971987" y="1297648"/>
                  <a:ext cx="305135" cy="304095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Arc 73"/>
                <p:cNvSpPr/>
                <p:nvPr/>
              </p:nvSpPr>
              <p:spPr bwMode="auto">
                <a:xfrm rot="5400000">
                  <a:off x="2971987" y="1297648"/>
                  <a:ext cx="305135" cy="304095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30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69" name="Arc 68"/>
                <p:cNvSpPr/>
                <p:nvPr/>
              </p:nvSpPr>
              <p:spPr bwMode="auto">
                <a:xfrm>
                  <a:off x="2977683" y="1293002"/>
                  <a:ext cx="305978" cy="303371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Arc 69"/>
                <p:cNvSpPr/>
                <p:nvPr/>
              </p:nvSpPr>
              <p:spPr bwMode="auto">
                <a:xfrm rot="16200000">
                  <a:off x="2978986" y="1291699"/>
                  <a:ext cx="303371" cy="305978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Arc 70"/>
                <p:cNvSpPr/>
                <p:nvPr/>
              </p:nvSpPr>
              <p:spPr bwMode="auto">
                <a:xfrm rot="5400000">
                  <a:off x="2978986" y="1291699"/>
                  <a:ext cx="303371" cy="305978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302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296" name="TextBox 14"/>
            <p:cNvSpPr txBox="1">
              <a:spLocks noChangeArrowheads="1"/>
            </p:cNvSpPr>
            <p:nvPr/>
          </p:nvSpPr>
          <p:spPr bwMode="auto">
            <a:xfrm>
              <a:off x="956441" y="3398348"/>
              <a:ext cx="2222940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(0.285 to 7.9 GeV)</a:t>
              </a:r>
            </a:p>
          </p:txBody>
        </p:sp>
        <p:sp>
          <p:nvSpPr>
            <p:cNvPr id="10297" name="Rectangle 17"/>
            <p:cNvSpPr>
              <a:spLocks noChangeArrowheads="1"/>
            </p:cNvSpPr>
            <p:nvPr/>
          </p:nvSpPr>
          <p:spPr bwMode="auto">
            <a:xfrm>
              <a:off x="990600" y="2743200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0298" name="TextBox 20"/>
            <p:cNvSpPr txBox="1">
              <a:spLocks noChangeArrowheads="1"/>
            </p:cNvSpPr>
            <p:nvPr/>
          </p:nvSpPr>
          <p:spPr bwMode="auto">
            <a:xfrm>
              <a:off x="68317" y="2293937"/>
              <a:ext cx="1052513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</p:grpSp>
      <p:grpSp>
        <p:nvGrpSpPr>
          <p:cNvPr id="10247" name="Group 75"/>
          <p:cNvGrpSpPr>
            <a:grpSpLocks/>
          </p:cNvGrpSpPr>
          <p:nvPr/>
        </p:nvGrpSpPr>
        <p:grpSpPr bwMode="auto">
          <a:xfrm rot="2627479">
            <a:off x="4460753" y="682625"/>
            <a:ext cx="4257675" cy="4262438"/>
            <a:chOff x="3961950" y="791840"/>
            <a:chExt cx="4963505" cy="4389803"/>
          </a:xfrm>
        </p:grpSpPr>
        <p:sp>
          <p:nvSpPr>
            <p:cNvPr id="10271" name="TextBox 16"/>
            <p:cNvSpPr txBox="1">
              <a:spLocks noChangeArrowheads="1"/>
            </p:cNvSpPr>
            <p:nvPr/>
          </p:nvSpPr>
          <p:spPr bwMode="auto">
            <a:xfrm rot="-2627479">
              <a:off x="3961950" y="1697453"/>
              <a:ext cx="2768573" cy="85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>
                  <a:latin typeface="Arial" charset="0"/>
                  <a:cs typeface="Arial" charset="0"/>
                </a:rPr>
                <a:t>collider ring</a:t>
              </a:r>
            </a:p>
            <a:p>
              <a:pPr algn="ctr"/>
              <a:r>
                <a:rPr lang="en-US" altLang="en-US" b="1">
                  <a:latin typeface="Arial" charset="0"/>
                  <a:cs typeface="Arial" charset="0"/>
                </a:rPr>
                <a:t>(8 to 100 GeV)</a:t>
              </a:r>
            </a:p>
          </p:txBody>
        </p:sp>
        <p:grpSp>
          <p:nvGrpSpPr>
            <p:cNvPr id="10272" name="Group 41"/>
            <p:cNvGrpSpPr>
              <a:grpSpLocks/>
            </p:cNvGrpSpPr>
            <p:nvPr/>
          </p:nvGrpSpPr>
          <p:grpSpPr bwMode="auto">
            <a:xfrm>
              <a:off x="4082626" y="989821"/>
              <a:ext cx="4842829" cy="4191765"/>
              <a:chOff x="3995619" y="1371600"/>
              <a:chExt cx="2268481" cy="2209800"/>
            </a:xfrm>
          </p:grpSpPr>
          <p:grpSp>
            <p:nvGrpSpPr>
              <p:cNvPr id="10283" name="Group 42"/>
              <p:cNvGrpSpPr>
                <a:grpSpLocks/>
              </p:cNvGrpSpPr>
              <p:nvPr/>
            </p:nvGrpSpPr>
            <p:grpSpPr bwMode="auto">
              <a:xfrm>
                <a:off x="3995619" y="1371600"/>
                <a:ext cx="2268481" cy="2209800"/>
                <a:chOff x="1676400" y="1295399"/>
                <a:chExt cx="609600" cy="609600"/>
              </a:xfrm>
            </p:grpSpPr>
            <p:cxnSp>
              <p:nvCxnSpPr>
                <p:cNvPr id="10285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0286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5" name="Arc 24"/>
                  <p:cNvSpPr/>
                  <p:nvPr/>
                </p:nvSpPr>
                <p:spPr bwMode="auto">
                  <a:xfrm>
                    <a:off x="2970494" y="1295852"/>
                    <a:ext cx="305173" cy="304578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 bwMode="auto">
                  <a:xfrm rot="16200000">
                    <a:off x="2970792" y="1295554"/>
                    <a:ext cx="304578" cy="305173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 bwMode="auto">
                  <a:xfrm rot="5400000">
                    <a:off x="2970792" y="1295554"/>
                    <a:ext cx="304578" cy="305173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287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2" name="Arc 21"/>
                  <p:cNvSpPr/>
                  <p:nvPr/>
                </p:nvSpPr>
                <p:spPr bwMode="auto">
                  <a:xfrm>
                    <a:off x="2974125" y="1294594"/>
                    <a:ext cx="304475" cy="30529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Arc 22"/>
                  <p:cNvSpPr/>
                  <p:nvPr/>
                </p:nvSpPr>
                <p:spPr bwMode="auto">
                  <a:xfrm rot="16200000">
                    <a:off x="2973717" y="1295002"/>
                    <a:ext cx="305291" cy="30447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 bwMode="auto">
                  <a:xfrm rot="5400000">
                    <a:off x="2973717" y="1295002"/>
                    <a:ext cx="305291" cy="30447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0288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0284" name="Rectangle 18"/>
              <p:cNvSpPr>
                <a:spLocks noChangeArrowheads="1"/>
              </p:cNvSpPr>
              <p:nvPr/>
            </p:nvSpPr>
            <p:spPr bwMode="auto">
              <a:xfrm>
                <a:off x="4836576" y="2393313"/>
                <a:ext cx="309338" cy="145484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273" name="TextBox 20"/>
            <p:cNvSpPr txBox="1">
              <a:spLocks noChangeArrowheads="1"/>
            </p:cNvSpPr>
            <p:nvPr/>
          </p:nvSpPr>
          <p:spPr bwMode="auto">
            <a:xfrm rot="-2627479">
              <a:off x="5301209" y="3276167"/>
              <a:ext cx="1181681" cy="72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BB cooler</a:t>
              </a:r>
            </a:p>
          </p:txBody>
        </p:sp>
        <p:sp>
          <p:nvSpPr>
            <p:cNvPr id="10274" name="Oval 42"/>
            <p:cNvSpPr>
              <a:spLocks noChangeArrowheads="1"/>
            </p:cNvSpPr>
            <p:nvPr/>
          </p:nvSpPr>
          <p:spPr bwMode="auto">
            <a:xfrm rot="2400000">
              <a:off x="6728393" y="791840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5" name="Oval 44"/>
            <p:cNvSpPr>
              <a:spLocks noChangeArrowheads="1"/>
            </p:cNvSpPr>
            <p:nvPr/>
          </p:nvSpPr>
          <p:spPr bwMode="auto">
            <a:xfrm rot="5220000">
              <a:off x="7266915" y="2522797"/>
              <a:ext cx="228642" cy="118853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6" name="Oval 45"/>
            <p:cNvSpPr>
              <a:spLocks noChangeArrowheads="1"/>
            </p:cNvSpPr>
            <p:nvPr/>
          </p:nvSpPr>
          <p:spPr bwMode="auto">
            <a:xfrm rot="6960000">
              <a:off x="8138673" y="644381"/>
              <a:ext cx="228642" cy="118853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7" name="Oval 46"/>
            <p:cNvSpPr>
              <a:spLocks noChangeArrowheads="1"/>
            </p:cNvSpPr>
            <p:nvPr/>
          </p:nvSpPr>
          <p:spPr bwMode="auto">
            <a:xfrm rot="2160000">
              <a:off x="8588503" y="1922989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8" name="Oval 51"/>
            <p:cNvSpPr>
              <a:spLocks noChangeArrowheads="1"/>
            </p:cNvSpPr>
            <p:nvPr/>
          </p:nvSpPr>
          <p:spPr bwMode="auto">
            <a:xfrm>
              <a:off x="4038600" y="3504880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9" name="Oval 52"/>
            <p:cNvSpPr>
              <a:spLocks noChangeArrowheads="1"/>
            </p:cNvSpPr>
            <p:nvPr/>
          </p:nvSpPr>
          <p:spPr bwMode="auto">
            <a:xfrm rot="5400000">
              <a:off x="4975746" y="4473054"/>
              <a:ext cx="228642" cy="118853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0" name="Oval 53"/>
            <p:cNvSpPr>
              <a:spLocks noChangeArrowheads="1"/>
            </p:cNvSpPr>
            <p:nvPr/>
          </p:nvSpPr>
          <p:spPr bwMode="auto">
            <a:xfrm rot="5220000">
              <a:off x="5057115" y="2522799"/>
              <a:ext cx="228642" cy="118853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1" name="Oval 54"/>
            <p:cNvSpPr>
              <a:spLocks noChangeArrowheads="1"/>
            </p:cNvSpPr>
            <p:nvPr/>
          </p:nvSpPr>
          <p:spPr bwMode="auto">
            <a:xfrm rot="1380000">
              <a:off x="6169766" y="3895522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2" name="Oval 54"/>
            <p:cNvSpPr>
              <a:spLocks noChangeArrowheads="1"/>
            </p:cNvSpPr>
            <p:nvPr/>
          </p:nvSpPr>
          <p:spPr bwMode="auto">
            <a:xfrm rot="120000">
              <a:off x="6421477" y="2365826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8" name="Down Arrow 76"/>
          <p:cNvSpPr>
            <a:spLocks noChangeArrowheads="1"/>
          </p:cNvSpPr>
          <p:nvPr/>
        </p:nvSpPr>
        <p:spPr bwMode="auto">
          <a:xfrm rot="1837337">
            <a:off x="890588" y="2035175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9" name="Down Arrow 77"/>
          <p:cNvSpPr>
            <a:spLocks noChangeArrowheads="1"/>
          </p:cNvSpPr>
          <p:nvPr/>
        </p:nvSpPr>
        <p:spPr bwMode="auto">
          <a:xfrm rot="-2123159">
            <a:off x="773113" y="4244975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0" name="Down Arrow 78"/>
          <p:cNvSpPr>
            <a:spLocks noChangeArrowheads="1"/>
          </p:cNvSpPr>
          <p:nvPr/>
        </p:nvSpPr>
        <p:spPr bwMode="auto">
          <a:xfrm rot="-8739041">
            <a:off x="5700713" y="4321175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1" name="TextBox 79"/>
          <p:cNvSpPr txBox="1">
            <a:spLocks noChangeArrowheads="1"/>
          </p:cNvSpPr>
          <p:nvPr/>
        </p:nvSpPr>
        <p:spPr bwMode="auto">
          <a:xfrm>
            <a:off x="2438400" y="838200"/>
            <a:ext cx="18288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>
                <a:latin typeface="Arial" charset="0"/>
                <a:cs typeface="Arial" charset="0"/>
              </a:rPr>
              <a:t>Accumulation</a:t>
            </a:r>
          </a:p>
          <a:p>
            <a:pPr algn="ctr"/>
            <a:r>
              <a:rPr lang="en-US" altLang="en-US" sz="1800" b="1">
                <a:latin typeface="Arial" charset="0"/>
                <a:cs typeface="Arial" charset="0"/>
              </a:rPr>
              <a:t>Coasting beam</a:t>
            </a:r>
          </a:p>
        </p:txBody>
      </p:sp>
      <p:sp>
        <p:nvSpPr>
          <p:cNvPr id="10252" name="TextBox 80"/>
          <p:cNvSpPr txBox="1">
            <a:spLocks noChangeArrowheads="1"/>
          </p:cNvSpPr>
          <p:nvPr/>
        </p:nvSpPr>
        <p:spPr bwMode="auto">
          <a:xfrm>
            <a:off x="1447800" y="2895600"/>
            <a:ext cx="25146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latin typeface="Arial" charset="0"/>
                <a:cs typeface="Arial" charset="0"/>
              </a:rPr>
              <a:t>Capture/acceleration</a:t>
            </a:r>
          </a:p>
          <a:p>
            <a:pPr algn="ctr"/>
            <a:r>
              <a:rPr lang="en-US" altLang="en-US" sz="1800" b="1" dirty="0" smtClean="0">
                <a:latin typeface="Arial" charset="0"/>
                <a:cs typeface="Arial" charset="0"/>
              </a:rPr>
              <a:t>Long bunch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10253" name="TextBox 81"/>
          <p:cNvSpPr txBox="1">
            <a:spLocks noChangeArrowheads="1"/>
          </p:cNvSpPr>
          <p:nvPr/>
        </p:nvSpPr>
        <p:spPr bwMode="auto">
          <a:xfrm>
            <a:off x="6324600" y="5715000"/>
            <a:ext cx="17526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latin typeface="Arial" charset="0"/>
                <a:cs typeface="Arial" charset="0"/>
              </a:rPr>
              <a:t>Compression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  <p:grpSp>
        <p:nvGrpSpPr>
          <p:cNvPr id="10254" name="Group 56"/>
          <p:cNvGrpSpPr>
            <a:grpSpLocks/>
          </p:cNvGrpSpPr>
          <p:nvPr/>
        </p:nvGrpSpPr>
        <p:grpSpPr bwMode="auto">
          <a:xfrm>
            <a:off x="228600" y="4876800"/>
            <a:ext cx="2819400" cy="1422400"/>
            <a:chOff x="-15766" y="2385972"/>
            <a:chExt cx="3111063" cy="1718669"/>
          </a:xfrm>
        </p:grpSpPr>
        <p:grpSp>
          <p:nvGrpSpPr>
            <p:cNvPr id="10257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0261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1270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262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95" name="Arc 20"/>
                <p:cNvSpPr/>
                <p:nvPr/>
              </p:nvSpPr>
              <p:spPr bwMode="auto">
                <a:xfrm>
                  <a:off x="2973448" y="1297113"/>
                  <a:ext cx="303153" cy="305142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Arc 21"/>
                <p:cNvSpPr/>
                <p:nvPr/>
              </p:nvSpPr>
              <p:spPr bwMode="auto">
                <a:xfrm rot="16200000">
                  <a:off x="2972454" y="1298107"/>
                  <a:ext cx="305142" cy="303153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Arc 96"/>
                <p:cNvSpPr/>
                <p:nvPr/>
              </p:nvSpPr>
              <p:spPr bwMode="auto">
                <a:xfrm rot="5400000">
                  <a:off x="2972454" y="1298107"/>
                  <a:ext cx="305142" cy="303153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263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92" name="Arc 91"/>
                <p:cNvSpPr/>
                <p:nvPr/>
              </p:nvSpPr>
              <p:spPr bwMode="auto">
                <a:xfrm>
                  <a:off x="2975801" y="1293004"/>
                  <a:ext cx="305977" cy="303378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Arc 92"/>
                <p:cNvSpPr/>
                <p:nvPr/>
              </p:nvSpPr>
              <p:spPr bwMode="auto">
                <a:xfrm rot="16200000">
                  <a:off x="2977101" y="1291704"/>
                  <a:ext cx="303378" cy="305977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Arc 93"/>
                <p:cNvSpPr/>
                <p:nvPr/>
              </p:nvSpPr>
              <p:spPr bwMode="auto">
                <a:xfrm rot="5400000">
                  <a:off x="2977101" y="1291704"/>
                  <a:ext cx="303378" cy="305977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264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258" name="TextBox 14"/>
            <p:cNvSpPr txBox="1">
              <a:spLocks noChangeArrowheads="1"/>
            </p:cNvSpPr>
            <p:nvPr/>
          </p:nvSpPr>
          <p:spPr bwMode="auto">
            <a:xfrm>
              <a:off x="956441" y="3398349"/>
              <a:ext cx="2138856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(0.285 to 7.9 GeV)</a:t>
              </a:r>
            </a:p>
          </p:txBody>
        </p:sp>
        <p:sp>
          <p:nvSpPr>
            <p:cNvPr id="10259" name="Rectangle 17"/>
            <p:cNvSpPr>
              <a:spLocks noChangeArrowheads="1"/>
            </p:cNvSpPr>
            <p:nvPr/>
          </p:nvSpPr>
          <p:spPr bwMode="auto">
            <a:xfrm>
              <a:off x="909145" y="3068797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0260" name="TextBox 20"/>
            <p:cNvSpPr txBox="1">
              <a:spLocks noChangeArrowheads="1"/>
            </p:cNvSpPr>
            <p:nvPr/>
          </p:nvSpPr>
          <p:spPr bwMode="auto">
            <a:xfrm>
              <a:off x="-15766" y="2385972"/>
              <a:ext cx="1052513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</p:grpSp>
      <p:sp>
        <p:nvSpPr>
          <p:cNvPr id="10255" name="Down Arrow 97"/>
          <p:cNvSpPr>
            <a:spLocks noChangeArrowheads="1"/>
          </p:cNvSpPr>
          <p:nvPr/>
        </p:nvSpPr>
        <p:spPr bwMode="auto">
          <a:xfrm rot="-5400000">
            <a:off x="3619500" y="5448300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6" name="TextBox 98"/>
          <p:cNvSpPr txBox="1">
            <a:spLocks noChangeArrowheads="1"/>
          </p:cNvSpPr>
          <p:nvPr/>
        </p:nvSpPr>
        <p:spPr bwMode="auto">
          <a:xfrm>
            <a:off x="1828800" y="5105400"/>
            <a:ext cx="1447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>
                <a:latin typeface="Arial" charset="0"/>
                <a:cs typeface="Arial" charset="0"/>
              </a:rPr>
              <a:t>DC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-1" y="838200"/>
            <a:ext cx="6800979" cy="2354585"/>
          </a:xfrm>
        </p:spPr>
        <p:txBody>
          <a:bodyPr/>
          <a:lstStyle/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Reduce protons injected into the booster by a factor of 3 to mitigate the space charge tune-shift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After accelerating to the extraction energy (and possibly a DC cooling),  compressing the beam to less than 1/3 of the booster circumference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This allows to transfer 24 bunches into the collider ring</a:t>
            </a:r>
          </a:p>
          <a:p>
            <a:pPr marL="280988" indent="-280988">
              <a:spcBef>
                <a:spcPts val="1200"/>
              </a:spcBef>
            </a:pPr>
            <a:endParaRPr lang="en-US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Low Energy Injection: 1 Long Bunch x 3x9 Transfers</a:t>
            </a:r>
            <a:endParaRPr lang="en-US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CEF4E26-522D-4862-B64A-0FD8F7698457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13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4267200" y="1828800"/>
            <a:ext cx="4953000" cy="4625975"/>
            <a:chOff x="3657600" y="1317517"/>
            <a:chExt cx="5023630" cy="4321282"/>
          </a:xfrm>
          <a:solidFill>
            <a:srgbClr val="00B050"/>
          </a:solidFill>
        </p:grpSpPr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6335414" y="3886200"/>
              <a:ext cx="234581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cs typeface="Arial" charset="0"/>
                </a:rPr>
                <a:t>collider ring</a:t>
              </a:r>
            </a:p>
            <a:p>
              <a:pPr algn="ctr">
                <a:defRPr/>
              </a:pPr>
              <a:r>
                <a:rPr lang="en-US" b="1" dirty="0">
                  <a:latin typeface="Arial" charset="0"/>
                  <a:cs typeface="Arial" charset="0"/>
                </a:rPr>
                <a:t>(8 to 100 </a:t>
              </a:r>
              <a:r>
                <a:rPr lang="en-US" b="1" dirty="0" err="1">
                  <a:latin typeface="Arial" charset="0"/>
                  <a:cs typeface="Arial" charset="0"/>
                </a:rPr>
                <a:t>GeV</a:t>
              </a:r>
              <a:r>
                <a:rPr lang="en-US" b="1" dirty="0">
                  <a:latin typeface="Arial" charset="0"/>
                  <a:cs typeface="Arial" charset="0"/>
                </a:rPr>
                <a:t>)</a:t>
              </a: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657600" y="1371600"/>
              <a:ext cx="4843581" cy="4191000"/>
              <a:chOff x="3995619" y="1371600"/>
              <a:chExt cx="2268481" cy="2209800"/>
            </a:xfrm>
            <a:grpFill/>
          </p:grpSpPr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995619" y="1371600"/>
                <a:ext cx="2268481" cy="2209800"/>
                <a:chOff x="1676400" y="1295399"/>
                <a:chExt cx="609600" cy="609600"/>
              </a:xfrm>
              <a:grpFill/>
            </p:grpSpPr>
            <p:cxnSp>
              <p:nvCxnSpPr>
                <p:cNvPr id="45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grp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  <a:grpFill/>
              </p:grpSpPr>
              <p:sp>
                <p:nvSpPr>
                  <p:cNvPr id="52" name="Arc 51"/>
                  <p:cNvSpPr/>
                  <p:nvPr/>
                </p:nvSpPr>
                <p:spPr bwMode="auto">
                  <a:xfrm>
                    <a:off x="2970941" y="1295846"/>
                    <a:ext cx="305339" cy="304577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Arc 52"/>
                  <p:cNvSpPr/>
                  <p:nvPr/>
                </p:nvSpPr>
                <p:spPr bwMode="auto">
                  <a:xfrm rot="16200000">
                    <a:off x="2971322" y="1295465"/>
                    <a:ext cx="304577" cy="30533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 bwMode="auto">
                  <a:xfrm rot="5400000">
                    <a:off x="2971322" y="1295465"/>
                    <a:ext cx="304577" cy="30533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3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  <a:grpFill/>
              </p:grpSpPr>
              <p:sp>
                <p:nvSpPr>
                  <p:cNvPr id="49" name="Arc 48"/>
                  <p:cNvSpPr/>
                  <p:nvPr/>
                </p:nvSpPr>
                <p:spPr bwMode="auto">
                  <a:xfrm>
                    <a:off x="2973858" y="1294708"/>
                    <a:ext cx="304540" cy="30526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 bwMode="auto">
                  <a:xfrm rot="16200000">
                    <a:off x="2973494" y="1295072"/>
                    <a:ext cx="305269" cy="30454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 bwMode="auto">
                  <a:xfrm rot="5400000">
                    <a:off x="2973494" y="1295072"/>
                    <a:ext cx="305269" cy="30454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8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grp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44" name="Rectangle 18"/>
              <p:cNvSpPr>
                <a:spLocks noChangeArrowheads="1"/>
              </p:cNvSpPr>
              <p:nvPr/>
            </p:nvSpPr>
            <p:spPr bwMode="auto">
              <a:xfrm>
                <a:off x="4673693" y="2393313"/>
                <a:ext cx="309338" cy="145484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" name="TextBox 20"/>
            <p:cNvSpPr txBox="1">
              <a:spLocks noChangeArrowheads="1"/>
            </p:cNvSpPr>
            <p:nvPr/>
          </p:nvSpPr>
          <p:spPr bwMode="auto">
            <a:xfrm>
              <a:off x="4818002" y="3679775"/>
              <a:ext cx="11131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latin typeface="Arial" charset="0"/>
                  <a:cs typeface="Arial" charset="0"/>
                </a:rPr>
                <a:t>BB cooler</a:t>
              </a:r>
            </a:p>
          </p:txBody>
        </p:sp>
        <p:grpSp>
          <p:nvGrpSpPr>
            <p:cNvPr id="46" name="Group 70"/>
            <p:cNvGrpSpPr>
              <a:grpSpLocks/>
            </p:cNvGrpSpPr>
            <p:nvPr/>
          </p:nvGrpSpPr>
          <p:grpSpPr bwMode="auto">
            <a:xfrm>
              <a:off x="6032336" y="1317517"/>
              <a:ext cx="2518270" cy="2187684"/>
              <a:chOff x="6032336" y="1317517"/>
              <a:chExt cx="2518270" cy="2187684"/>
            </a:xfrm>
            <a:grpFill/>
          </p:grpSpPr>
          <p:sp>
            <p:nvSpPr>
              <p:cNvPr id="27" name="Oval 42"/>
              <p:cNvSpPr>
                <a:spLocks noChangeArrowheads="1"/>
              </p:cNvSpPr>
              <p:nvPr/>
            </p:nvSpPr>
            <p:spPr bwMode="auto">
              <a:xfrm rot="300000">
                <a:off x="6045672" y="2977323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Oval 48"/>
              <p:cNvSpPr>
                <a:spLocks noChangeArrowheads="1"/>
              </p:cNvSpPr>
              <p:nvPr/>
            </p:nvSpPr>
            <p:spPr bwMode="auto">
              <a:xfrm rot="300000">
                <a:off x="6032336" y="2520125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Oval 49"/>
              <p:cNvSpPr>
                <a:spLocks noChangeArrowheads="1"/>
              </p:cNvSpPr>
              <p:nvPr/>
            </p:nvSpPr>
            <p:spPr bwMode="auto">
              <a:xfrm rot="300000">
                <a:off x="6108535" y="2062924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Oval 50"/>
              <p:cNvSpPr>
                <a:spLocks noChangeArrowheads="1"/>
              </p:cNvSpPr>
              <p:nvPr/>
            </p:nvSpPr>
            <p:spPr bwMode="auto">
              <a:xfrm rot="1980000">
                <a:off x="6310856" y="1615623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Oval 56"/>
              <p:cNvSpPr>
                <a:spLocks noChangeArrowheads="1"/>
              </p:cNvSpPr>
              <p:nvPr/>
            </p:nvSpPr>
            <p:spPr bwMode="auto">
              <a:xfrm rot="3120000">
                <a:off x="6639257" y="137487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val 57"/>
              <p:cNvSpPr>
                <a:spLocks noChangeArrowheads="1"/>
              </p:cNvSpPr>
              <p:nvPr/>
            </p:nvSpPr>
            <p:spPr bwMode="auto">
              <a:xfrm rot="4860000">
                <a:off x="7020390" y="1240438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58"/>
              <p:cNvSpPr>
                <a:spLocks noChangeArrowheads="1"/>
              </p:cNvSpPr>
              <p:nvPr/>
            </p:nvSpPr>
            <p:spPr bwMode="auto">
              <a:xfrm rot="6120000">
                <a:off x="7479781" y="124733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59"/>
              <p:cNvSpPr>
                <a:spLocks noChangeArrowheads="1"/>
              </p:cNvSpPr>
              <p:nvPr/>
            </p:nvSpPr>
            <p:spPr bwMode="auto">
              <a:xfrm rot="7020000">
                <a:off x="7861136" y="1377124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61"/>
              <p:cNvSpPr>
                <a:spLocks noChangeArrowheads="1"/>
              </p:cNvSpPr>
              <p:nvPr/>
            </p:nvSpPr>
            <p:spPr bwMode="auto">
              <a:xfrm rot="16200000" flipV="1">
                <a:off x="6401680" y="3288257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62"/>
              <p:cNvSpPr>
                <a:spLocks noChangeArrowheads="1"/>
              </p:cNvSpPr>
              <p:nvPr/>
            </p:nvSpPr>
            <p:spPr bwMode="auto">
              <a:xfrm rot="16200000" flipV="1">
                <a:off x="6858878" y="3288257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63"/>
              <p:cNvSpPr>
                <a:spLocks noChangeArrowheads="1"/>
              </p:cNvSpPr>
              <p:nvPr/>
            </p:nvSpPr>
            <p:spPr bwMode="auto">
              <a:xfrm rot="15900000" flipV="1">
                <a:off x="7316079" y="3288528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64"/>
              <p:cNvSpPr>
                <a:spLocks noChangeArrowheads="1"/>
              </p:cNvSpPr>
              <p:nvPr/>
            </p:nvSpPr>
            <p:spPr bwMode="auto">
              <a:xfrm rot="14220000" flipV="1">
                <a:off x="7763380" y="321979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Oval 65"/>
              <p:cNvSpPr>
                <a:spLocks noChangeArrowheads="1"/>
              </p:cNvSpPr>
              <p:nvPr/>
            </p:nvSpPr>
            <p:spPr bwMode="auto">
              <a:xfrm rot="13080000" flipV="1">
                <a:off x="8166776" y="297101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66"/>
              <p:cNvSpPr>
                <a:spLocks noChangeArrowheads="1"/>
              </p:cNvSpPr>
              <p:nvPr/>
            </p:nvSpPr>
            <p:spPr bwMode="auto">
              <a:xfrm rot="11340000" flipV="1">
                <a:off x="8404117" y="2599911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67"/>
              <p:cNvSpPr>
                <a:spLocks noChangeArrowheads="1"/>
              </p:cNvSpPr>
              <p:nvPr/>
            </p:nvSpPr>
            <p:spPr bwMode="auto">
              <a:xfrm rot="10080000" flipV="1">
                <a:off x="8411012" y="214490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68"/>
              <p:cNvSpPr>
                <a:spLocks noChangeArrowheads="1"/>
              </p:cNvSpPr>
              <p:nvPr/>
            </p:nvSpPr>
            <p:spPr bwMode="auto">
              <a:xfrm rot="9180000" flipV="1">
                <a:off x="8259533" y="1671769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7" name="Group 71"/>
            <p:cNvGrpSpPr>
              <a:grpSpLocks/>
            </p:cNvGrpSpPr>
            <p:nvPr/>
          </p:nvGrpSpPr>
          <p:grpSpPr bwMode="auto">
            <a:xfrm rot="10800000">
              <a:off x="3657601" y="3451115"/>
              <a:ext cx="2518270" cy="2187684"/>
              <a:chOff x="6032336" y="1317517"/>
              <a:chExt cx="2518270" cy="2187684"/>
            </a:xfrm>
            <a:grpFill/>
          </p:grpSpPr>
          <p:sp>
            <p:nvSpPr>
              <p:cNvPr id="11" name="Oval 72"/>
              <p:cNvSpPr>
                <a:spLocks noChangeArrowheads="1"/>
              </p:cNvSpPr>
              <p:nvPr/>
            </p:nvSpPr>
            <p:spPr bwMode="auto">
              <a:xfrm rot="300000">
                <a:off x="6045672" y="2977323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val 73"/>
              <p:cNvSpPr>
                <a:spLocks noChangeArrowheads="1"/>
              </p:cNvSpPr>
              <p:nvPr/>
            </p:nvSpPr>
            <p:spPr bwMode="auto">
              <a:xfrm rot="300000">
                <a:off x="6032336" y="2520125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val 74"/>
              <p:cNvSpPr>
                <a:spLocks noChangeArrowheads="1"/>
              </p:cNvSpPr>
              <p:nvPr/>
            </p:nvSpPr>
            <p:spPr bwMode="auto">
              <a:xfrm rot="300000">
                <a:off x="6108535" y="2062924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Oval 75"/>
              <p:cNvSpPr>
                <a:spLocks noChangeArrowheads="1"/>
              </p:cNvSpPr>
              <p:nvPr/>
            </p:nvSpPr>
            <p:spPr bwMode="auto">
              <a:xfrm rot="1980000">
                <a:off x="6310856" y="1615623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Oval 76"/>
              <p:cNvSpPr>
                <a:spLocks noChangeArrowheads="1"/>
              </p:cNvSpPr>
              <p:nvPr/>
            </p:nvSpPr>
            <p:spPr bwMode="auto">
              <a:xfrm rot="3120000">
                <a:off x="6639257" y="137487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val 77"/>
              <p:cNvSpPr>
                <a:spLocks noChangeArrowheads="1"/>
              </p:cNvSpPr>
              <p:nvPr/>
            </p:nvSpPr>
            <p:spPr bwMode="auto">
              <a:xfrm rot="4860000">
                <a:off x="7020390" y="1240438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val 78"/>
              <p:cNvSpPr>
                <a:spLocks noChangeArrowheads="1"/>
              </p:cNvSpPr>
              <p:nvPr/>
            </p:nvSpPr>
            <p:spPr bwMode="auto">
              <a:xfrm rot="6120000">
                <a:off x="7479781" y="124733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val 79"/>
              <p:cNvSpPr>
                <a:spLocks noChangeArrowheads="1"/>
              </p:cNvSpPr>
              <p:nvPr/>
            </p:nvSpPr>
            <p:spPr bwMode="auto">
              <a:xfrm rot="7020000">
                <a:off x="7861136" y="1377124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val 80"/>
              <p:cNvSpPr>
                <a:spLocks noChangeArrowheads="1"/>
              </p:cNvSpPr>
              <p:nvPr/>
            </p:nvSpPr>
            <p:spPr bwMode="auto">
              <a:xfrm rot="16200000" flipV="1">
                <a:off x="6401680" y="3288257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Oval 81"/>
              <p:cNvSpPr>
                <a:spLocks noChangeArrowheads="1"/>
              </p:cNvSpPr>
              <p:nvPr/>
            </p:nvSpPr>
            <p:spPr bwMode="auto">
              <a:xfrm rot="16200000" flipV="1">
                <a:off x="6858878" y="3288257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Oval 82"/>
              <p:cNvSpPr>
                <a:spLocks noChangeArrowheads="1"/>
              </p:cNvSpPr>
              <p:nvPr/>
            </p:nvSpPr>
            <p:spPr bwMode="auto">
              <a:xfrm rot="15900000" flipV="1">
                <a:off x="7316079" y="3288528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val 83"/>
              <p:cNvSpPr>
                <a:spLocks noChangeArrowheads="1"/>
              </p:cNvSpPr>
              <p:nvPr/>
            </p:nvSpPr>
            <p:spPr bwMode="auto">
              <a:xfrm rot="14220000" flipV="1">
                <a:off x="7763380" y="321979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val 84"/>
              <p:cNvSpPr>
                <a:spLocks noChangeArrowheads="1"/>
              </p:cNvSpPr>
              <p:nvPr/>
            </p:nvSpPr>
            <p:spPr bwMode="auto">
              <a:xfrm rot="13080000" flipV="1">
                <a:off x="8166776" y="297101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val 85"/>
              <p:cNvSpPr>
                <a:spLocks noChangeArrowheads="1"/>
              </p:cNvSpPr>
              <p:nvPr/>
            </p:nvSpPr>
            <p:spPr bwMode="auto">
              <a:xfrm rot="11340000" flipV="1">
                <a:off x="8404117" y="2599911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val 86"/>
              <p:cNvSpPr>
                <a:spLocks noChangeArrowheads="1"/>
              </p:cNvSpPr>
              <p:nvPr/>
            </p:nvSpPr>
            <p:spPr bwMode="auto">
              <a:xfrm rot="10080000" flipV="1">
                <a:off x="8411012" y="214490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Oval 87"/>
              <p:cNvSpPr>
                <a:spLocks noChangeArrowheads="1"/>
              </p:cNvSpPr>
              <p:nvPr/>
            </p:nvSpPr>
            <p:spPr bwMode="auto">
              <a:xfrm rot="9180000" flipV="1">
                <a:off x="8259533" y="1671769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1270" name="Group 56"/>
          <p:cNvGrpSpPr>
            <a:grpSpLocks/>
          </p:cNvGrpSpPr>
          <p:nvPr/>
        </p:nvGrpSpPr>
        <p:grpSpPr bwMode="auto">
          <a:xfrm>
            <a:off x="381000" y="3962400"/>
            <a:ext cx="2286000" cy="2125663"/>
            <a:chOff x="-152400" y="2377469"/>
            <a:chExt cx="2286000" cy="2339437"/>
          </a:xfrm>
        </p:grpSpPr>
        <p:grpSp>
          <p:nvGrpSpPr>
            <p:cNvPr id="11271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1276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1277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68" name="Arc 20"/>
                <p:cNvSpPr/>
                <p:nvPr/>
              </p:nvSpPr>
              <p:spPr bwMode="auto">
                <a:xfrm>
                  <a:off x="2972448" y="1296614"/>
                  <a:ext cx="303741" cy="30525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Arc 21"/>
                <p:cNvSpPr/>
                <p:nvPr/>
              </p:nvSpPr>
              <p:spPr bwMode="auto">
                <a:xfrm rot="16200000">
                  <a:off x="2971693" y="1297369"/>
                  <a:ext cx="305250" cy="30374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Arc 69"/>
                <p:cNvSpPr/>
                <p:nvPr/>
              </p:nvSpPr>
              <p:spPr bwMode="auto">
                <a:xfrm rot="5400000">
                  <a:off x="2971693" y="1297369"/>
                  <a:ext cx="305250" cy="30374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278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65" name="Arc 64"/>
                <p:cNvSpPr/>
                <p:nvPr/>
              </p:nvSpPr>
              <p:spPr bwMode="auto">
                <a:xfrm>
                  <a:off x="2974565" y="1293286"/>
                  <a:ext cx="305448" cy="30364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Arc 65"/>
                <p:cNvSpPr/>
                <p:nvPr/>
              </p:nvSpPr>
              <p:spPr bwMode="auto">
                <a:xfrm rot="16200000">
                  <a:off x="2975467" y="1292384"/>
                  <a:ext cx="303643" cy="30544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Arc 66"/>
                <p:cNvSpPr/>
                <p:nvPr/>
              </p:nvSpPr>
              <p:spPr bwMode="auto">
                <a:xfrm rot="5400000">
                  <a:off x="2975467" y="1292384"/>
                  <a:ext cx="303643" cy="30544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1279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272" name="TextBox 14"/>
            <p:cNvSpPr txBox="1">
              <a:spLocks noChangeArrowheads="1"/>
            </p:cNvSpPr>
            <p:nvPr/>
          </p:nvSpPr>
          <p:spPr bwMode="auto">
            <a:xfrm>
              <a:off x="-152400" y="3802653"/>
              <a:ext cx="2286000" cy="91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b="1">
                  <a:latin typeface="Arial" charset="0"/>
                  <a:cs typeface="Arial" charset="0"/>
                </a:rPr>
                <a:t>(0.1 to 8 GeV)</a:t>
              </a:r>
            </a:p>
          </p:txBody>
        </p:sp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990600" y="2743200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1274" name="TextBox 20"/>
            <p:cNvSpPr txBox="1">
              <a:spLocks noChangeArrowheads="1"/>
            </p:cNvSpPr>
            <p:nvPr/>
          </p:nvSpPr>
          <p:spPr bwMode="auto">
            <a:xfrm>
              <a:off x="152400" y="2377469"/>
              <a:ext cx="990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  <p:sp>
          <p:nvSpPr>
            <p:cNvPr id="11275" name="Oval 55"/>
            <p:cNvSpPr>
              <a:spLocks noChangeArrowheads="1"/>
            </p:cNvSpPr>
            <p:nvPr/>
          </p:nvSpPr>
          <p:spPr bwMode="auto">
            <a:xfrm rot="5220000">
              <a:off x="997841" y="2686423"/>
              <a:ext cx="137919" cy="90842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638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Beam formation cycle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Eject the expanded beam from the collider ring, cycle the magnet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Injection from the ion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to the booster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Ramp to 2 </a:t>
            </a:r>
            <a:r>
              <a:rPr lang="en-US" sz="2000" dirty="0" err="1" smtClean="0"/>
              <a:t>GeV</a:t>
            </a:r>
            <a:r>
              <a:rPr lang="en-US" sz="2000" dirty="0" smtClean="0"/>
              <a:t> (booster DC cooling energy)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DC electron cooling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Ramp to 7.9 </a:t>
            </a:r>
            <a:r>
              <a:rPr lang="en-US" sz="2000" dirty="0" err="1" smtClean="0"/>
              <a:t>GeV</a:t>
            </a:r>
            <a:r>
              <a:rPr lang="en-US" sz="2000" dirty="0" smtClean="0"/>
              <a:t> (booster ejection energy)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Inject the beam into the collider ring for stacking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The booster magnets cycle back for the next injection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Repeat step 1 to 6 for 8 to 24 times for stacking/filling the whole collider ring (</a:t>
            </a:r>
            <a:r>
              <a:rPr lang="en-US" sz="2000" i="1" dirty="0" smtClean="0"/>
              <a:t>number of injections depends on the </a:t>
            </a:r>
            <a:r>
              <a:rPr lang="en-US" sz="2000" i="1" dirty="0" err="1" smtClean="0"/>
              <a:t>linac</a:t>
            </a:r>
            <a:r>
              <a:rPr lang="en-US" sz="2000" i="1" dirty="0" smtClean="0"/>
              <a:t> energy</a:t>
            </a:r>
            <a:r>
              <a:rPr lang="en-US" sz="2000" dirty="0" smtClean="0"/>
              <a:t>)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Cooling during stacking in the collider ring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Ramp to the collision energy (20 to 100 </a:t>
            </a:r>
            <a:r>
              <a:rPr lang="en-US" sz="2000" dirty="0" err="1" smtClean="0"/>
              <a:t>GeV</a:t>
            </a:r>
            <a:r>
              <a:rPr lang="en-US" sz="2000" dirty="0" smtClean="0"/>
              <a:t>)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Coasting/</a:t>
            </a:r>
            <a:r>
              <a:rPr lang="en-US" sz="2000" dirty="0" err="1" smtClean="0"/>
              <a:t>rebunching</a:t>
            </a:r>
            <a:r>
              <a:rPr lang="en-US" sz="2000" dirty="0" smtClean="0"/>
              <a:t> (or bunch splitting) to the designed bunch repetition rate </a:t>
            </a:r>
          </a:p>
          <a:p>
            <a:pPr marL="514350" indent="-452438">
              <a:spcBef>
                <a:spcPts val="1800"/>
              </a:spcBef>
              <a:defRPr/>
            </a:pPr>
            <a:r>
              <a:rPr lang="en-US" sz="2400" dirty="0" smtClean="0"/>
              <a:t>Nominal formation time:    </a:t>
            </a:r>
            <a:r>
              <a:rPr lang="en-US" sz="2400" b="1" dirty="0" smtClean="0">
                <a:solidFill>
                  <a:srgbClr val="FF0000"/>
                </a:solidFill>
              </a:rPr>
              <a:t>30 min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Beam Formation Cycle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C4A66BDF-407B-4B16-8F33-4D258EC832C3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14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2293" name="Right Brace 4"/>
          <p:cNvSpPr>
            <a:spLocks/>
          </p:cNvSpPr>
          <p:nvPr/>
        </p:nvSpPr>
        <p:spPr bwMode="auto">
          <a:xfrm>
            <a:off x="6553200" y="1676400"/>
            <a:ext cx="381000" cy="1981200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010400" y="2209800"/>
            <a:ext cx="2057400" cy="830263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Arial" charset="0"/>
                <a:cs typeface="Arial" charset="0"/>
              </a:rPr>
              <a:t>Cycle in the booster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757763" y="6400800"/>
            <a:ext cx="3371589" cy="317810"/>
          </a:xfrm>
        </p:spPr>
        <p:txBody>
          <a:bodyPr/>
          <a:lstStyle/>
          <a:p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MEIC Booster Ring Optics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95A57BB7-B951-475F-B541-20BE055DD62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15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389" name="Group 282"/>
          <p:cNvGrpSpPr>
            <a:grpSpLocks/>
          </p:cNvGrpSpPr>
          <p:nvPr/>
        </p:nvGrpSpPr>
        <p:grpSpPr bwMode="auto">
          <a:xfrm>
            <a:off x="127954" y="3887788"/>
            <a:ext cx="7034846" cy="2436812"/>
            <a:chOff x="37161" y="915454"/>
            <a:chExt cx="8954439" cy="2437346"/>
          </a:xfrm>
        </p:grpSpPr>
        <p:grpSp>
          <p:nvGrpSpPr>
            <p:cNvPr id="16400" name="Group 471"/>
            <p:cNvGrpSpPr>
              <a:grpSpLocks/>
            </p:cNvGrpSpPr>
            <p:nvPr/>
          </p:nvGrpSpPr>
          <p:grpSpPr bwMode="auto">
            <a:xfrm>
              <a:off x="37161" y="915454"/>
              <a:ext cx="8878239" cy="2437346"/>
              <a:chOff x="354013" y="1118053"/>
              <a:chExt cx="8523287" cy="3048667"/>
            </a:xfrm>
          </p:grpSpPr>
          <p:grpSp>
            <p:nvGrpSpPr>
              <p:cNvPr id="16404" name="Group 4"/>
              <p:cNvGrpSpPr>
                <a:grpSpLocks noChangeAspect="1"/>
              </p:cNvGrpSpPr>
              <p:nvPr/>
            </p:nvGrpSpPr>
            <p:grpSpPr bwMode="auto">
              <a:xfrm>
                <a:off x="354013" y="1118053"/>
                <a:ext cx="8523287" cy="2400300"/>
                <a:chOff x="223" y="686"/>
                <a:chExt cx="5369" cy="1512"/>
              </a:xfrm>
            </p:grpSpPr>
            <p:sp>
              <p:nvSpPr>
                <p:cNvPr id="16413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24" y="686"/>
                  <a:ext cx="5335" cy="1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414" name="Group 205"/>
                <p:cNvGrpSpPr>
                  <a:grpSpLocks/>
                </p:cNvGrpSpPr>
                <p:nvPr/>
              </p:nvGrpSpPr>
              <p:grpSpPr bwMode="auto">
                <a:xfrm>
                  <a:off x="223" y="686"/>
                  <a:ext cx="5369" cy="1512"/>
                  <a:chOff x="223" y="686"/>
                  <a:chExt cx="5369" cy="1512"/>
                </a:xfrm>
              </p:grpSpPr>
              <p:sp>
                <p:nvSpPr>
                  <p:cNvPr id="16470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24" y="686"/>
                    <a:ext cx="5335" cy="151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47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830"/>
                    <a:ext cx="5185" cy="1218"/>
                  </a:xfrm>
                  <a:prstGeom prst="rect">
                    <a:avLst/>
                  </a:prstGeom>
                  <a:noFill/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472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5222" y="2060"/>
                    <a:ext cx="318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272.306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2060"/>
                    <a:ext cx="81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0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49" y="764"/>
                    <a:ext cx="505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                         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5" name="Rectangle 1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11" y="788"/>
                    <a:ext cx="125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70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6" name="Rectangle 1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33" y="1962"/>
                    <a:ext cx="81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0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7" name="Rectangle 1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00" y="773"/>
                    <a:ext cx="81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7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8" name="Rectangle 1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488" y="1949"/>
                    <a:ext cx="106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-7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9" name="Rectangle 1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-10" y="1305"/>
                    <a:ext cx="568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BETA_X&amp;Y[m]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80" name="Rectangle 1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76" y="1323"/>
                    <a:ext cx="530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DISP_X&amp;Y[m]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81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95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95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5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07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07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7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5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335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9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19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19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1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3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53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3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31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31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0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70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7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44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44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8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88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1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56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56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3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6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406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5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68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68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7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4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924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9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80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80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1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2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442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92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92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5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0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7" name="Freeform 53"/>
                  <p:cNvSpPr>
                    <a:spLocks/>
                  </p:cNvSpPr>
                  <p:nvPr/>
                </p:nvSpPr>
                <p:spPr bwMode="auto">
                  <a:xfrm>
                    <a:off x="299" y="986"/>
                    <a:ext cx="5185" cy="1050"/>
                  </a:xfrm>
                  <a:custGeom>
                    <a:avLst/>
                    <a:gdLst>
                      <a:gd name="T0" fmla="*/ 81 w 5185"/>
                      <a:gd name="T1" fmla="*/ 774 h 1050"/>
                      <a:gd name="T2" fmla="*/ 162 w 5185"/>
                      <a:gd name="T3" fmla="*/ 1032 h 1050"/>
                      <a:gd name="T4" fmla="*/ 243 w 5185"/>
                      <a:gd name="T5" fmla="*/ 786 h 1050"/>
                      <a:gd name="T6" fmla="*/ 324 w 5185"/>
                      <a:gd name="T7" fmla="*/ 1032 h 1050"/>
                      <a:gd name="T8" fmla="*/ 405 w 5185"/>
                      <a:gd name="T9" fmla="*/ 456 h 1050"/>
                      <a:gd name="T10" fmla="*/ 487 w 5185"/>
                      <a:gd name="T11" fmla="*/ 1032 h 1050"/>
                      <a:gd name="T12" fmla="*/ 568 w 5185"/>
                      <a:gd name="T13" fmla="*/ 984 h 1050"/>
                      <a:gd name="T14" fmla="*/ 649 w 5185"/>
                      <a:gd name="T15" fmla="*/ 966 h 1050"/>
                      <a:gd name="T16" fmla="*/ 736 w 5185"/>
                      <a:gd name="T17" fmla="*/ 996 h 1050"/>
                      <a:gd name="T18" fmla="*/ 817 w 5185"/>
                      <a:gd name="T19" fmla="*/ 696 h 1050"/>
                      <a:gd name="T20" fmla="*/ 898 w 5185"/>
                      <a:gd name="T21" fmla="*/ 954 h 1050"/>
                      <a:gd name="T22" fmla="*/ 980 w 5185"/>
                      <a:gd name="T23" fmla="*/ 1002 h 1050"/>
                      <a:gd name="T24" fmla="*/ 1061 w 5185"/>
                      <a:gd name="T25" fmla="*/ 912 h 1050"/>
                      <a:gd name="T26" fmla="*/ 1142 w 5185"/>
                      <a:gd name="T27" fmla="*/ 924 h 1050"/>
                      <a:gd name="T28" fmla="*/ 1223 w 5185"/>
                      <a:gd name="T29" fmla="*/ 696 h 1050"/>
                      <a:gd name="T30" fmla="*/ 1304 w 5185"/>
                      <a:gd name="T31" fmla="*/ 984 h 1050"/>
                      <a:gd name="T32" fmla="*/ 1391 w 5185"/>
                      <a:gd name="T33" fmla="*/ 888 h 1050"/>
                      <a:gd name="T34" fmla="*/ 1472 w 5185"/>
                      <a:gd name="T35" fmla="*/ 1008 h 1050"/>
                      <a:gd name="T36" fmla="*/ 1554 w 5185"/>
                      <a:gd name="T37" fmla="*/ 864 h 1050"/>
                      <a:gd name="T38" fmla="*/ 1635 w 5185"/>
                      <a:gd name="T39" fmla="*/ 996 h 1050"/>
                      <a:gd name="T40" fmla="*/ 1716 w 5185"/>
                      <a:gd name="T41" fmla="*/ 948 h 1050"/>
                      <a:gd name="T42" fmla="*/ 1797 w 5185"/>
                      <a:gd name="T43" fmla="*/ 894 h 1050"/>
                      <a:gd name="T44" fmla="*/ 1878 w 5185"/>
                      <a:gd name="T45" fmla="*/ 876 h 1050"/>
                      <a:gd name="T46" fmla="*/ 1965 w 5185"/>
                      <a:gd name="T47" fmla="*/ 852 h 1050"/>
                      <a:gd name="T48" fmla="*/ 2047 w 5185"/>
                      <a:gd name="T49" fmla="*/ 846 h 1050"/>
                      <a:gd name="T50" fmla="*/ 2128 w 5185"/>
                      <a:gd name="T51" fmla="*/ 846 h 1050"/>
                      <a:gd name="T52" fmla="*/ 2209 w 5185"/>
                      <a:gd name="T53" fmla="*/ 852 h 1050"/>
                      <a:gd name="T54" fmla="*/ 2290 w 5185"/>
                      <a:gd name="T55" fmla="*/ 870 h 1050"/>
                      <a:gd name="T56" fmla="*/ 2371 w 5185"/>
                      <a:gd name="T57" fmla="*/ 852 h 1050"/>
                      <a:gd name="T58" fmla="*/ 2452 w 5185"/>
                      <a:gd name="T59" fmla="*/ 846 h 1050"/>
                      <a:gd name="T60" fmla="*/ 2539 w 5185"/>
                      <a:gd name="T61" fmla="*/ 942 h 1050"/>
                      <a:gd name="T62" fmla="*/ 2621 w 5185"/>
                      <a:gd name="T63" fmla="*/ 948 h 1050"/>
                      <a:gd name="T64" fmla="*/ 2702 w 5185"/>
                      <a:gd name="T65" fmla="*/ 972 h 1050"/>
                      <a:gd name="T66" fmla="*/ 2783 w 5185"/>
                      <a:gd name="T67" fmla="*/ 912 h 1050"/>
                      <a:gd name="T68" fmla="*/ 2864 w 5185"/>
                      <a:gd name="T69" fmla="*/ 978 h 1050"/>
                      <a:gd name="T70" fmla="*/ 2945 w 5185"/>
                      <a:gd name="T71" fmla="*/ 936 h 1050"/>
                      <a:gd name="T72" fmla="*/ 3026 w 5185"/>
                      <a:gd name="T73" fmla="*/ 852 h 1050"/>
                      <a:gd name="T74" fmla="*/ 3107 w 5185"/>
                      <a:gd name="T75" fmla="*/ 468 h 1050"/>
                      <a:gd name="T76" fmla="*/ 3195 w 5185"/>
                      <a:gd name="T77" fmla="*/ 1038 h 1050"/>
                      <a:gd name="T78" fmla="*/ 3276 w 5185"/>
                      <a:gd name="T79" fmla="*/ 984 h 1050"/>
                      <a:gd name="T80" fmla="*/ 3357 w 5185"/>
                      <a:gd name="T81" fmla="*/ 882 h 1050"/>
                      <a:gd name="T82" fmla="*/ 3438 w 5185"/>
                      <a:gd name="T83" fmla="*/ 390 h 1050"/>
                      <a:gd name="T84" fmla="*/ 3519 w 5185"/>
                      <a:gd name="T85" fmla="*/ 1038 h 1050"/>
                      <a:gd name="T86" fmla="*/ 3600 w 5185"/>
                      <a:gd name="T87" fmla="*/ 966 h 1050"/>
                      <a:gd name="T88" fmla="*/ 3681 w 5185"/>
                      <a:gd name="T89" fmla="*/ 924 h 1050"/>
                      <a:gd name="T90" fmla="*/ 3769 w 5185"/>
                      <a:gd name="T91" fmla="*/ 288 h 1050"/>
                      <a:gd name="T92" fmla="*/ 3850 w 5185"/>
                      <a:gd name="T93" fmla="*/ 1044 h 1050"/>
                      <a:gd name="T94" fmla="*/ 3931 w 5185"/>
                      <a:gd name="T95" fmla="*/ 792 h 1050"/>
                      <a:gd name="T96" fmla="*/ 4012 w 5185"/>
                      <a:gd name="T97" fmla="*/ 1026 h 1050"/>
                      <a:gd name="T98" fmla="*/ 4093 w 5185"/>
                      <a:gd name="T99" fmla="*/ 786 h 1050"/>
                      <a:gd name="T100" fmla="*/ 4174 w 5185"/>
                      <a:gd name="T101" fmla="*/ 1032 h 1050"/>
                      <a:gd name="T102" fmla="*/ 4255 w 5185"/>
                      <a:gd name="T103" fmla="*/ 924 h 1050"/>
                      <a:gd name="T104" fmla="*/ 4337 w 5185"/>
                      <a:gd name="T105" fmla="*/ 852 h 1050"/>
                      <a:gd name="T106" fmla="*/ 4424 w 5185"/>
                      <a:gd name="T107" fmla="*/ 846 h 1050"/>
                      <a:gd name="T108" fmla="*/ 4505 w 5185"/>
                      <a:gd name="T109" fmla="*/ 846 h 1050"/>
                      <a:gd name="T110" fmla="*/ 4586 w 5185"/>
                      <a:gd name="T111" fmla="*/ 852 h 1050"/>
                      <a:gd name="T112" fmla="*/ 4667 w 5185"/>
                      <a:gd name="T113" fmla="*/ 894 h 1050"/>
                      <a:gd name="T114" fmla="*/ 4748 w 5185"/>
                      <a:gd name="T115" fmla="*/ 852 h 1050"/>
                      <a:gd name="T116" fmla="*/ 4829 w 5185"/>
                      <a:gd name="T117" fmla="*/ 846 h 1050"/>
                      <a:gd name="T118" fmla="*/ 4911 w 5185"/>
                      <a:gd name="T119" fmla="*/ 846 h 1050"/>
                      <a:gd name="T120" fmla="*/ 4998 w 5185"/>
                      <a:gd name="T121" fmla="*/ 852 h 1050"/>
                      <a:gd name="T122" fmla="*/ 5079 w 5185"/>
                      <a:gd name="T123" fmla="*/ 936 h 1050"/>
                      <a:gd name="T124" fmla="*/ 5160 w 5185"/>
                      <a:gd name="T125" fmla="*/ 1020 h 105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185"/>
                      <a:gd name="T190" fmla="*/ 0 h 1050"/>
                      <a:gd name="T191" fmla="*/ 5185 w 5185"/>
                      <a:gd name="T192" fmla="*/ 1050 h 105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185" h="1050">
                        <a:moveTo>
                          <a:pt x="0" y="1026"/>
                        </a:moveTo>
                        <a:lnTo>
                          <a:pt x="0" y="1026"/>
                        </a:lnTo>
                        <a:lnTo>
                          <a:pt x="0" y="1020"/>
                        </a:lnTo>
                        <a:lnTo>
                          <a:pt x="6" y="1014"/>
                        </a:lnTo>
                        <a:lnTo>
                          <a:pt x="6" y="1008"/>
                        </a:lnTo>
                        <a:lnTo>
                          <a:pt x="12" y="1002"/>
                        </a:lnTo>
                        <a:lnTo>
                          <a:pt x="12" y="996"/>
                        </a:lnTo>
                        <a:lnTo>
                          <a:pt x="12" y="990"/>
                        </a:lnTo>
                        <a:lnTo>
                          <a:pt x="19" y="990"/>
                        </a:lnTo>
                        <a:lnTo>
                          <a:pt x="19" y="984"/>
                        </a:lnTo>
                        <a:lnTo>
                          <a:pt x="19" y="978"/>
                        </a:lnTo>
                        <a:lnTo>
                          <a:pt x="25" y="972"/>
                        </a:lnTo>
                        <a:lnTo>
                          <a:pt x="25" y="966"/>
                        </a:lnTo>
                        <a:lnTo>
                          <a:pt x="25" y="960"/>
                        </a:lnTo>
                        <a:lnTo>
                          <a:pt x="25" y="954"/>
                        </a:lnTo>
                        <a:lnTo>
                          <a:pt x="31" y="948"/>
                        </a:lnTo>
                        <a:lnTo>
                          <a:pt x="31" y="942"/>
                        </a:lnTo>
                        <a:lnTo>
                          <a:pt x="31" y="936"/>
                        </a:lnTo>
                        <a:lnTo>
                          <a:pt x="31" y="930"/>
                        </a:lnTo>
                        <a:lnTo>
                          <a:pt x="37" y="924"/>
                        </a:lnTo>
                        <a:lnTo>
                          <a:pt x="37" y="918"/>
                        </a:lnTo>
                        <a:lnTo>
                          <a:pt x="37" y="912"/>
                        </a:lnTo>
                        <a:lnTo>
                          <a:pt x="37" y="906"/>
                        </a:lnTo>
                        <a:lnTo>
                          <a:pt x="37" y="900"/>
                        </a:lnTo>
                        <a:lnTo>
                          <a:pt x="44" y="894"/>
                        </a:lnTo>
                        <a:lnTo>
                          <a:pt x="44" y="888"/>
                        </a:lnTo>
                        <a:lnTo>
                          <a:pt x="44" y="882"/>
                        </a:lnTo>
                        <a:lnTo>
                          <a:pt x="44" y="876"/>
                        </a:lnTo>
                        <a:lnTo>
                          <a:pt x="44" y="870"/>
                        </a:lnTo>
                        <a:lnTo>
                          <a:pt x="50" y="864"/>
                        </a:lnTo>
                        <a:lnTo>
                          <a:pt x="50" y="858"/>
                        </a:lnTo>
                        <a:lnTo>
                          <a:pt x="50" y="852"/>
                        </a:lnTo>
                        <a:lnTo>
                          <a:pt x="50" y="846"/>
                        </a:lnTo>
                        <a:lnTo>
                          <a:pt x="50" y="840"/>
                        </a:lnTo>
                        <a:lnTo>
                          <a:pt x="56" y="834"/>
                        </a:lnTo>
                        <a:lnTo>
                          <a:pt x="56" y="828"/>
                        </a:lnTo>
                        <a:lnTo>
                          <a:pt x="56" y="822"/>
                        </a:lnTo>
                        <a:lnTo>
                          <a:pt x="56" y="816"/>
                        </a:lnTo>
                        <a:lnTo>
                          <a:pt x="56" y="810"/>
                        </a:lnTo>
                        <a:lnTo>
                          <a:pt x="56" y="804"/>
                        </a:lnTo>
                        <a:lnTo>
                          <a:pt x="62" y="798"/>
                        </a:lnTo>
                        <a:lnTo>
                          <a:pt x="62" y="792"/>
                        </a:lnTo>
                        <a:lnTo>
                          <a:pt x="62" y="786"/>
                        </a:lnTo>
                        <a:lnTo>
                          <a:pt x="62" y="774"/>
                        </a:lnTo>
                        <a:lnTo>
                          <a:pt x="62" y="768"/>
                        </a:lnTo>
                        <a:lnTo>
                          <a:pt x="62" y="762"/>
                        </a:lnTo>
                        <a:lnTo>
                          <a:pt x="69" y="756"/>
                        </a:lnTo>
                        <a:lnTo>
                          <a:pt x="69" y="750"/>
                        </a:lnTo>
                        <a:lnTo>
                          <a:pt x="69" y="744"/>
                        </a:lnTo>
                        <a:lnTo>
                          <a:pt x="69" y="738"/>
                        </a:lnTo>
                        <a:lnTo>
                          <a:pt x="75" y="738"/>
                        </a:lnTo>
                        <a:lnTo>
                          <a:pt x="75" y="744"/>
                        </a:lnTo>
                        <a:lnTo>
                          <a:pt x="75" y="756"/>
                        </a:lnTo>
                        <a:lnTo>
                          <a:pt x="75" y="762"/>
                        </a:lnTo>
                        <a:lnTo>
                          <a:pt x="75" y="768"/>
                        </a:lnTo>
                        <a:lnTo>
                          <a:pt x="81" y="774"/>
                        </a:lnTo>
                        <a:lnTo>
                          <a:pt x="81" y="780"/>
                        </a:lnTo>
                        <a:lnTo>
                          <a:pt x="81" y="786"/>
                        </a:lnTo>
                        <a:lnTo>
                          <a:pt x="81" y="792"/>
                        </a:lnTo>
                        <a:lnTo>
                          <a:pt x="81" y="804"/>
                        </a:lnTo>
                        <a:lnTo>
                          <a:pt x="87" y="810"/>
                        </a:lnTo>
                        <a:lnTo>
                          <a:pt x="87" y="816"/>
                        </a:lnTo>
                        <a:lnTo>
                          <a:pt x="87" y="822"/>
                        </a:lnTo>
                        <a:lnTo>
                          <a:pt x="87" y="828"/>
                        </a:lnTo>
                        <a:lnTo>
                          <a:pt x="87" y="834"/>
                        </a:lnTo>
                        <a:lnTo>
                          <a:pt x="87" y="840"/>
                        </a:lnTo>
                        <a:lnTo>
                          <a:pt x="93" y="846"/>
                        </a:lnTo>
                        <a:lnTo>
                          <a:pt x="93" y="852"/>
                        </a:lnTo>
                        <a:lnTo>
                          <a:pt x="93" y="858"/>
                        </a:lnTo>
                        <a:lnTo>
                          <a:pt x="93" y="864"/>
                        </a:lnTo>
                        <a:lnTo>
                          <a:pt x="93" y="870"/>
                        </a:lnTo>
                        <a:lnTo>
                          <a:pt x="100" y="876"/>
                        </a:lnTo>
                        <a:lnTo>
                          <a:pt x="100" y="882"/>
                        </a:lnTo>
                        <a:lnTo>
                          <a:pt x="100" y="888"/>
                        </a:lnTo>
                        <a:lnTo>
                          <a:pt x="100" y="894"/>
                        </a:lnTo>
                        <a:lnTo>
                          <a:pt x="100" y="900"/>
                        </a:lnTo>
                        <a:lnTo>
                          <a:pt x="106" y="906"/>
                        </a:lnTo>
                        <a:lnTo>
                          <a:pt x="106" y="912"/>
                        </a:lnTo>
                        <a:lnTo>
                          <a:pt x="106" y="918"/>
                        </a:lnTo>
                        <a:lnTo>
                          <a:pt x="106" y="924"/>
                        </a:lnTo>
                        <a:lnTo>
                          <a:pt x="106" y="930"/>
                        </a:lnTo>
                        <a:lnTo>
                          <a:pt x="112" y="936"/>
                        </a:lnTo>
                        <a:lnTo>
                          <a:pt x="112" y="942"/>
                        </a:lnTo>
                        <a:lnTo>
                          <a:pt x="112" y="948"/>
                        </a:lnTo>
                        <a:lnTo>
                          <a:pt x="112" y="954"/>
                        </a:lnTo>
                        <a:lnTo>
                          <a:pt x="118" y="960"/>
                        </a:lnTo>
                        <a:lnTo>
                          <a:pt x="118" y="966"/>
                        </a:lnTo>
                        <a:lnTo>
                          <a:pt x="118" y="972"/>
                        </a:lnTo>
                        <a:lnTo>
                          <a:pt x="125" y="978"/>
                        </a:lnTo>
                        <a:lnTo>
                          <a:pt x="125" y="984"/>
                        </a:lnTo>
                        <a:lnTo>
                          <a:pt x="125" y="990"/>
                        </a:lnTo>
                        <a:lnTo>
                          <a:pt x="131" y="996"/>
                        </a:lnTo>
                        <a:lnTo>
                          <a:pt x="131" y="1002"/>
                        </a:lnTo>
                        <a:lnTo>
                          <a:pt x="131" y="1008"/>
                        </a:lnTo>
                        <a:lnTo>
                          <a:pt x="137" y="1008"/>
                        </a:lnTo>
                        <a:lnTo>
                          <a:pt x="137" y="1014"/>
                        </a:lnTo>
                        <a:lnTo>
                          <a:pt x="137" y="1020"/>
                        </a:lnTo>
                        <a:lnTo>
                          <a:pt x="143" y="1020"/>
                        </a:lnTo>
                        <a:lnTo>
                          <a:pt x="143" y="1026"/>
                        </a:lnTo>
                        <a:lnTo>
                          <a:pt x="150" y="1026"/>
                        </a:lnTo>
                        <a:lnTo>
                          <a:pt x="150" y="1032"/>
                        </a:lnTo>
                        <a:lnTo>
                          <a:pt x="156" y="1032"/>
                        </a:lnTo>
                        <a:lnTo>
                          <a:pt x="162" y="1032"/>
                        </a:lnTo>
                        <a:lnTo>
                          <a:pt x="162" y="1026"/>
                        </a:lnTo>
                        <a:lnTo>
                          <a:pt x="168" y="1026"/>
                        </a:lnTo>
                        <a:lnTo>
                          <a:pt x="168" y="1020"/>
                        </a:lnTo>
                        <a:lnTo>
                          <a:pt x="175" y="1014"/>
                        </a:lnTo>
                        <a:lnTo>
                          <a:pt x="175" y="1008"/>
                        </a:lnTo>
                        <a:lnTo>
                          <a:pt x="181" y="1002"/>
                        </a:lnTo>
                        <a:lnTo>
                          <a:pt x="181" y="996"/>
                        </a:lnTo>
                        <a:lnTo>
                          <a:pt x="181" y="990"/>
                        </a:lnTo>
                        <a:lnTo>
                          <a:pt x="187" y="990"/>
                        </a:lnTo>
                        <a:lnTo>
                          <a:pt x="187" y="984"/>
                        </a:lnTo>
                        <a:lnTo>
                          <a:pt x="187" y="978"/>
                        </a:lnTo>
                        <a:lnTo>
                          <a:pt x="193" y="972"/>
                        </a:lnTo>
                        <a:lnTo>
                          <a:pt x="193" y="966"/>
                        </a:lnTo>
                        <a:lnTo>
                          <a:pt x="193" y="960"/>
                        </a:lnTo>
                        <a:lnTo>
                          <a:pt x="193" y="954"/>
                        </a:lnTo>
                        <a:lnTo>
                          <a:pt x="200" y="954"/>
                        </a:lnTo>
                        <a:lnTo>
                          <a:pt x="200" y="948"/>
                        </a:lnTo>
                        <a:lnTo>
                          <a:pt x="200" y="942"/>
                        </a:lnTo>
                        <a:lnTo>
                          <a:pt x="200" y="936"/>
                        </a:lnTo>
                        <a:lnTo>
                          <a:pt x="206" y="930"/>
                        </a:lnTo>
                        <a:lnTo>
                          <a:pt x="206" y="924"/>
                        </a:lnTo>
                        <a:lnTo>
                          <a:pt x="206" y="918"/>
                        </a:lnTo>
                        <a:lnTo>
                          <a:pt x="206" y="912"/>
                        </a:lnTo>
                        <a:lnTo>
                          <a:pt x="206" y="906"/>
                        </a:lnTo>
                        <a:lnTo>
                          <a:pt x="212" y="906"/>
                        </a:lnTo>
                        <a:lnTo>
                          <a:pt x="212" y="900"/>
                        </a:lnTo>
                        <a:lnTo>
                          <a:pt x="212" y="894"/>
                        </a:lnTo>
                        <a:lnTo>
                          <a:pt x="212" y="888"/>
                        </a:lnTo>
                        <a:lnTo>
                          <a:pt x="212" y="882"/>
                        </a:lnTo>
                        <a:lnTo>
                          <a:pt x="212" y="876"/>
                        </a:lnTo>
                        <a:lnTo>
                          <a:pt x="218" y="876"/>
                        </a:lnTo>
                        <a:lnTo>
                          <a:pt x="218" y="870"/>
                        </a:lnTo>
                        <a:lnTo>
                          <a:pt x="218" y="864"/>
                        </a:lnTo>
                        <a:lnTo>
                          <a:pt x="218" y="858"/>
                        </a:lnTo>
                        <a:lnTo>
                          <a:pt x="218" y="852"/>
                        </a:lnTo>
                        <a:lnTo>
                          <a:pt x="218" y="846"/>
                        </a:lnTo>
                        <a:lnTo>
                          <a:pt x="225" y="840"/>
                        </a:lnTo>
                        <a:lnTo>
                          <a:pt x="225" y="834"/>
                        </a:lnTo>
                        <a:lnTo>
                          <a:pt x="225" y="828"/>
                        </a:lnTo>
                        <a:lnTo>
                          <a:pt x="225" y="822"/>
                        </a:lnTo>
                        <a:lnTo>
                          <a:pt x="225" y="816"/>
                        </a:lnTo>
                        <a:lnTo>
                          <a:pt x="231" y="804"/>
                        </a:lnTo>
                        <a:lnTo>
                          <a:pt x="231" y="798"/>
                        </a:lnTo>
                        <a:lnTo>
                          <a:pt x="231" y="792"/>
                        </a:lnTo>
                        <a:lnTo>
                          <a:pt x="231" y="786"/>
                        </a:lnTo>
                        <a:lnTo>
                          <a:pt x="231" y="780"/>
                        </a:lnTo>
                        <a:lnTo>
                          <a:pt x="231" y="774"/>
                        </a:lnTo>
                        <a:lnTo>
                          <a:pt x="237" y="774"/>
                        </a:lnTo>
                        <a:lnTo>
                          <a:pt x="237" y="768"/>
                        </a:lnTo>
                        <a:lnTo>
                          <a:pt x="243" y="774"/>
                        </a:lnTo>
                        <a:lnTo>
                          <a:pt x="243" y="780"/>
                        </a:lnTo>
                        <a:lnTo>
                          <a:pt x="243" y="786"/>
                        </a:lnTo>
                        <a:lnTo>
                          <a:pt x="243" y="798"/>
                        </a:lnTo>
                        <a:lnTo>
                          <a:pt x="243" y="804"/>
                        </a:lnTo>
                        <a:lnTo>
                          <a:pt x="243" y="810"/>
                        </a:lnTo>
                        <a:lnTo>
                          <a:pt x="243" y="816"/>
                        </a:lnTo>
                        <a:lnTo>
                          <a:pt x="249" y="822"/>
                        </a:lnTo>
                        <a:lnTo>
                          <a:pt x="249" y="828"/>
                        </a:lnTo>
                        <a:lnTo>
                          <a:pt x="249" y="840"/>
                        </a:lnTo>
                        <a:lnTo>
                          <a:pt x="249" y="846"/>
                        </a:lnTo>
                        <a:lnTo>
                          <a:pt x="249" y="852"/>
                        </a:lnTo>
                        <a:lnTo>
                          <a:pt x="256" y="858"/>
                        </a:lnTo>
                        <a:lnTo>
                          <a:pt x="256" y="864"/>
                        </a:lnTo>
                        <a:lnTo>
                          <a:pt x="256" y="870"/>
                        </a:lnTo>
                        <a:lnTo>
                          <a:pt x="256" y="876"/>
                        </a:lnTo>
                        <a:lnTo>
                          <a:pt x="256" y="882"/>
                        </a:lnTo>
                        <a:lnTo>
                          <a:pt x="256" y="888"/>
                        </a:lnTo>
                        <a:lnTo>
                          <a:pt x="262" y="894"/>
                        </a:lnTo>
                        <a:lnTo>
                          <a:pt x="262" y="906"/>
                        </a:lnTo>
                        <a:lnTo>
                          <a:pt x="262" y="912"/>
                        </a:lnTo>
                        <a:lnTo>
                          <a:pt x="262" y="918"/>
                        </a:lnTo>
                        <a:lnTo>
                          <a:pt x="268" y="924"/>
                        </a:lnTo>
                        <a:lnTo>
                          <a:pt x="268" y="930"/>
                        </a:lnTo>
                        <a:lnTo>
                          <a:pt x="268" y="936"/>
                        </a:lnTo>
                        <a:lnTo>
                          <a:pt x="268" y="942"/>
                        </a:lnTo>
                        <a:lnTo>
                          <a:pt x="268" y="948"/>
                        </a:lnTo>
                        <a:lnTo>
                          <a:pt x="268" y="954"/>
                        </a:lnTo>
                        <a:lnTo>
                          <a:pt x="274" y="954"/>
                        </a:lnTo>
                        <a:lnTo>
                          <a:pt x="274" y="960"/>
                        </a:lnTo>
                        <a:lnTo>
                          <a:pt x="274" y="966"/>
                        </a:lnTo>
                        <a:lnTo>
                          <a:pt x="274" y="972"/>
                        </a:lnTo>
                        <a:lnTo>
                          <a:pt x="274" y="978"/>
                        </a:lnTo>
                        <a:lnTo>
                          <a:pt x="281" y="978"/>
                        </a:lnTo>
                        <a:lnTo>
                          <a:pt x="281" y="984"/>
                        </a:lnTo>
                        <a:lnTo>
                          <a:pt x="281" y="990"/>
                        </a:lnTo>
                        <a:lnTo>
                          <a:pt x="281" y="996"/>
                        </a:lnTo>
                        <a:lnTo>
                          <a:pt x="287" y="1002"/>
                        </a:lnTo>
                        <a:lnTo>
                          <a:pt x="287" y="1008"/>
                        </a:lnTo>
                        <a:lnTo>
                          <a:pt x="287" y="1014"/>
                        </a:lnTo>
                        <a:lnTo>
                          <a:pt x="293" y="1014"/>
                        </a:lnTo>
                        <a:lnTo>
                          <a:pt x="293" y="1020"/>
                        </a:lnTo>
                        <a:lnTo>
                          <a:pt x="293" y="1026"/>
                        </a:lnTo>
                        <a:lnTo>
                          <a:pt x="299" y="1026"/>
                        </a:lnTo>
                        <a:lnTo>
                          <a:pt x="299" y="1032"/>
                        </a:lnTo>
                        <a:lnTo>
                          <a:pt x="299" y="1038"/>
                        </a:lnTo>
                        <a:lnTo>
                          <a:pt x="306" y="1038"/>
                        </a:lnTo>
                        <a:lnTo>
                          <a:pt x="312" y="1044"/>
                        </a:lnTo>
                        <a:lnTo>
                          <a:pt x="318" y="1044"/>
                        </a:lnTo>
                        <a:lnTo>
                          <a:pt x="318" y="1038"/>
                        </a:lnTo>
                        <a:lnTo>
                          <a:pt x="324" y="1038"/>
                        </a:lnTo>
                        <a:lnTo>
                          <a:pt x="324" y="1032"/>
                        </a:lnTo>
                        <a:lnTo>
                          <a:pt x="331" y="1026"/>
                        </a:lnTo>
                        <a:lnTo>
                          <a:pt x="331" y="1020"/>
                        </a:lnTo>
                        <a:lnTo>
                          <a:pt x="331" y="1014"/>
                        </a:lnTo>
                        <a:lnTo>
                          <a:pt x="337" y="1008"/>
                        </a:lnTo>
                        <a:lnTo>
                          <a:pt x="337" y="1002"/>
                        </a:lnTo>
                        <a:lnTo>
                          <a:pt x="337" y="996"/>
                        </a:lnTo>
                        <a:lnTo>
                          <a:pt x="337" y="990"/>
                        </a:lnTo>
                        <a:lnTo>
                          <a:pt x="343" y="984"/>
                        </a:lnTo>
                        <a:lnTo>
                          <a:pt x="343" y="978"/>
                        </a:lnTo>
                        <a:lnTo>
                          <a:pt x="343" y="972"/>
                        </a:lnTo>
                        <a:lnTo>
                          <a:pt x="343" y="966"/>
                        </a:lnTo>
                        <a:lnTo>
                          <a:pt x="343" y="960"/>
                        </a:lnTo>
                        <a:lnTo>
                          <a:pt x="349" y="954"/>
                        </a:lnTo>
                        <a:lnTo>
                          <a:pt x="349" y="948"/>
                        </a:lnTo>
                        <a:lnTo>
                          <a:pt x="349" y="942"/>
                        </a:lnTo>
                        <a:lnTo>
                          <a:pt x="349" y="936"/>
                        </a:lnTo>
                        <a:lnTo>
                          <a:pt x="349" y="930"/>
                        </a:lnTo>
                        <a:lnTo>
                          <a:pt x="356" y="924"/>
                        </a:lnTo>
                        <a:lnTo>
                          <a:pt x="356" y="912"/>
                        </a:lnTo>
                        <a:lnTo>
                          <a:pt x="356" y="906"/>
                        </a:lnTo>
                        <a:lnTo>
                          <a:pt x="356" y="894"/>
                        </a:lnTo>
                        <a:lnTo>
                          <a:pt x="356" y="888"/>
                        </a:lnTo>
                        <a:lnTo>
                          <a:pt x="356" y="882"/>
                        </a:lnTo>
                        <a:lnTo>
                          <a:pt x="362" y="876"/>
                        </a:lnTo>
                        <a:lnTo>
                          <a:pt x="362" y="870"/>
                        </a:lnTo>
                        <a:lnTo>
                          <a:pt x="362" y="864"/>
                        </a:lnTo>
                        <a:lnTo>
                          <a:pt x="362" y="852"/>
                        </a:lnTo>
                        <a:lnTo>
                          <a:pt x="362" y="846"/>
                        </a:lnTo>
                        <a:lnTo>
                          <a:pt x="362" y="840"/>
                        </a:lnTo>
                        <a:lnTo>
                          <a:pt x="368" y="834"/>
                        </a:lnTo>
                        <a:lnTo>
                          <a:pt x="368" y="828"/>
                        </a:lnTo>
                        <a:lnTo>
                          <a:pt x="368" y="816"/>
                        </a:lnTo>
                        <a:lnTo>
                          <a:pt x="368" y="804"/>
                        </a:lnTo>
                        <a:lnTo>
                          <a:pt x="368" y="798"/>
                        </a:lnTo>
                        <a:lnTo>
                          <a:pt x="368" y="786"/>
                        </a:lnTo>
                        <a:lnTo>
                          <a:pt x="374" y="780"/>
                        </a:lnTo>
                        <a:lnTo>
                          <a:pt x="374" y="768"/>
                        </a:lnTo>
                        <a:lnTo>
                          <a:pt x="374" y="762"/>
                        </a:lnTo>
                        <a:lnTo>
                          <a:pt x="374" y="750"/>
                        </a:lnTo>
                        <a:lnTo>
                          <a:pt x="374" y="744"/>
                        </a:lnTo>
                        <a:lnTo>
                          <a:pt x="374" y="732"/>
                        </a:lnTo>
                        <a:lnTo>
                          <a:pt x="381" y="726"/>
                        </a:lnTo>
                        <a:lnTo>
                          <a:pt x="381" y="714"/>
                        </a:lnTo>
                        <a:lnTo>
                          <a:pt x="381" y="702"/>
                        </a:lnTo>
                        <a:lnTo>
                          <a:pt x="381" y="696"/>
                        </a:lnTo>
                        <a:lnTo>
                          <a:pt x="381" y="684"/>
                        </a:lnTo>
                        <a:lnTo>
                          <a:pt x="381" y="672"/>
                        </a:lnTo>
                        <a:lnTo>
                          <a:pt x="387" y="666"/>
                        </a:lnTo>
                        <a:lnTo>
                          <a:pt x="387" y="654"/>
                        </a:lnTo>
                        <a:lnTo>
                          <a:pt x="387" y="630"/>
                        </a:lnTo>
                        <a:lnTo>
                          <a:pt x="387" y="624"/>
                        </a:lnTo>
                        <a:lnTo>
                          <a:pt x="387" y="612"/>
                        </a:lnTo>
                        <a:lnTo>
                          <a:pt x="387" y="600"/>
                        </a:lnTo>
                        <a:lnTo>
                          <a:pt x="393" y="588"/>
                        </a:lnTo>
                        <a:lnTo>
                          <a:pt x="393" y="582"/>
                        </a:lnTo>
                        <a:lnTo>
                          <a:pt x="393" y="570"/>
                        </a:lnTo>
                        <a:lnTo>
                          <a:pt x="393" y="558"/>
                        </a:lnTo>
                        <a:lnTo>
                          <a:pt x="393" y="552"/>
                        </a:lnTo>
                        <a:lnTo>
                          <a:pt x="393" y="528"/>
                        </a:lnTo>
                        <a:lnTo>
                          <a:pt x="399" y="516"/>
                        </a:lnTo>
                        <a:lnTo>
                          <a:pt x="399" y="504"/>
                        </a:lnTo>
                        <a:lnTo>
                          <a:pt x="399" y="492"/>
                        </a:lnTo>
                        <a:lnTo>
                          <a:pt x="399" y="480"/>
                        </a:lnTo>
                        <a:lnTo>
                          <a:pt x="399" y="468"/>
                        </a:lnTo>
                        <a:lnTo>
                          <a:pt x="399" y="456"/>
                        </a:lnTo>
                        <a:lnTo>
                          <a:pt x="405" y="450"/>
                        </a:lnTo>
                        <a:lnTo>
                          <a:pt x="405" y="456"/>
                        </a:lnTo>
                        <a:lnTo>
                          <a:pt x="405" y="468"/>
                        </a:lnTo>
                        <a:lnTo>
                          <a:pt x="405" y="486"/>
                        </a:lnTo>
                        <a:lnTo>
                          <a:pt x="412" y="498"/>
                        </a:lnTo>
                        <a:lnTo>
                          <a:pt x="412" y="516"/>
                        </a:lnTo>
                        <a:lnTo>
                          <a:pt x="412" y="534"/>
                        </a:lnTo>
                        <a:lnTo>
                          <a:pt x="412" y="546"/>
                        </a:lnTo>
                        <a:lnTo>
                          <a:pt x="412" y="564"/>
                        </a:lnTo>
                        <a:lnTo>
                          <a:pt x="412" y="576"/>
                        </a:lnTo>
                        <a:lnTo>
                          <a:pt x="418" y="600"/>
                        </a:lnTo>
                        <a:lnTo>
                          <a:pt x="418" y="612"/>
                        </a:lnTo>
                        <a:lnTo>
                          <a:pt x="418" y="624"/>
                        </a:lnTo>
                        <a:lnTo>
                          <a:pt x="418" y="636"/>
                        </a:lnTo>
                        <a:lnTo>
                          <a:pt x="418" y="654"/>
                        </a:lnTo>
                        <a:lnTo>
                          <a:pt x="418" y="666"/>
                        </a:lnTo>
                        <a:lnTo>
                          <a:pt x="424" y="678"/>
                        </a:lnTo>
                        <a:lnTo>
                          <a:pt x="424" y="696"/>
                        </a:lnTo>
                        <a:lnTo>
                          <a:pt x="424" y="708"/>
                        </a:lnTo>
                        <a:lnTo>
                          <a:pt x="424" y="732"/>
                        </a:lnTo>
                        <a:lnTo>
                          <a:pt x="424" y="744"/>
                        </a:lnTo>
                        <a:lnTo>
                          <a:pt x="424" y="756"/>
                        </a:lnTo>
                        <a:lnTo>
                          <a:pt x="430" y="768"/>
                        </a:lnTo>
                        <a:lnTo>
                          <a:pt x="430" y="780"/>
                        </a:lnTo>
                        <a:lnTo>
                          <a:pt x="430" y="792"/>
                        </a:lnTo>
                        <a:lnTo>
                          <a:pt x="430" y="804"/>
                        </a:lnTo>
                        <a:lnTo>
                          <a:pt x="430" y="816"/>
                        </a:lnTo>
                        <a:lnTo>
                          <a:pt x="430" y="822"/>
                        </a:lnTo>
                        <a:lnTo>
                          <a:pt x="437" y="834"/>
                        </a:lnTo>
                        <a:lnTo>
                          <a:pt x="437" y="846"/>
                        </a:lnTo>
                        <a:lnTo>
                          <a:pt x="437" y="852"/>
                        </a:lnTo>
                        <a:lnTo>
                          <a:pt x="437" y="864"/>
                        </a:lnTo>
                        <a:lnTo>
                          <a:pt x="437" y="876"/>
                        </a:lnTo>
                        <a:lnTo>
                          <a:pt x="437" y="882"/>
                        </a:lnTo>
                        <a:lnTo>
                          <a:pt x="443" y="894"/>
                        </a:lnTo>
                        <a:lnTo>
                          <a:pt x="443" y="900"/>
                        </a:lnTo>
                        <a:lnTo>
                          <a:pt x="443" y="906"/>
                        </a:lnTo>
                        <a:lnTo>
                          <a:pt x="443" y="924"/>
                        </a:lnTo>
                        <a:lnTo>
                          <a:pt x="443" y="930"/>
                        </a:lnTo>
                        <a:lnTo>
                          <a:pt x="443" y="936"/>
                        </a:lnTo>
                        <a:lnTo>
                          <a:pt x="449" y="942"/>
                        </a:lnTo>
                        <a:lnTo>
                          <a:pt x="449" y="948"/>
                        </a:lnTo>
                        <a:lnTo>
                          <a:pt x="449" y="960"/>
                        </a:lnTo>
                        <a:lnTo>
                          <a:pt x="449" y="966"/>
                        </a:lnTo>
                        <a:lnTo>
                          <a:pt x="449" y="972"/>
                        </a:lnTo>
                        <a:lnTo>
                          <a:pt x="449" y="978"/>
                        </a:lnTo>
                        <a:lnTo>
                          <a:pt x="449" y="984"/>
                        </a:lnTo>
                        <a:lnTo>
                          <a:pt x="455" y="990"/>
                        </a:lnTo>
                        <a:lnTo>
                          <a:pt x="455" y="996"/>
                        </a:lnTo>
                        <a:lnTo>
                          <a:pt x="455" y="1002"/>
                        </a:lnTo>
                        <a:lnTo>
                          <a:pt x="455" y="1008"/>
                        </a:lnTo>
                        <a:lnTo>
                          <a:pt x="455" y="1014"/>
                        </a:lnTo>
                        <a:lnTo>
                          <a:pt x="462" y="1020"/>
                        </a:lnTo>
                        <a:lnTo>
                          <a:pt x="462" y="1026"/>
                        </a:lnTo>
                        <a:lnTo>
                          <a:pt x="462" y="1032"/>
                        </a:lnTo>
                        <a:lnTo>
                          <a:pt x="462" y="1038"/>
                        </a:lnTo>
                        <a:lnTo>
                          <a:pt x="468" y="1038"/>
                        </a:lnTo>
                        <a:lnTo>
                          <a:pt x="468" y="1044"/>
                        </a:lnTo>
                        <a:lnTo>
                          <a:pt x="468" y="1050"/>
                        </a:lnTo>
                        <a:lnTo>
                          <a:pt x="474" y="1050"/>
                        </a:lnTo>
                        <a:lnTo>
                          <a:pt x="480" y="1050"/>
                        </a:lnTo>
                        <a:lnTo>
                          <a:pt x="480" y="1044"/>
                        </a:lnTo>
                        <a:lnTo>
                          <a:pt x="487" y="1044"/>
                        </a:lnTo>
                        <a:lnTo>
                          <a:pt x="487" y="1038"/>
                        </a:lnTo>
                        <a:lnTo>
                          <a:pt x="487" y="1032"/>
                        </a:lnTo>
                        <a:lnTo>
                          <a:pt x="487" y="1026"/>
                        </a:lnTo>
                        <a:lnTo>
                          <a:pt x="493" y="1026"/>
                        </a:lnTo>
                        <a:lnTo>
                          <a:pt x="493" y="1020"/>
                        </a:lnTo>
                        <a:lnTo>
                          <a:pt x="493" y="1014"/>
                        </a:lnTo>
                        <a:lnTo>
                          <a:pt x="493" y="1008"/>
                        </a:lnTo>
                        <a:lnTo>
                          <a:pt x="493" y="990"/>
                        </a:lnTo>
                        <a:lnTo>
                          <a:pt x="493" y="984"/>
                        </a:lnTo>
                        <a:lnTo>
                          <a:pt x="499" y="978"/>
                        </a:lnTo>
                        <a:lnTo>
                          <a:pt x="499" y="966"/>
                        </a:lnTo>
                        <a:lnTo>
                          <a:pt x="499" y="960"/>
                        </a:lnTo>
                        <a:lnTo>
                          <a:pt x="499" y="948"/>
                        </a:lnTo>
                        <a:lnTo>
                          <a:pt x="499" y="942"/>
                        </a:lnTo>
                        <a:lnTo>
                          <a:pt x="499" y="936"/>
                        </a:lnTo>
                        <a:lnTo>
                          <a:pt x="499" y="930"/>
                        </a:lnTo>
                        <a:lnTo>
                          <a:pt x="505" y="930"/>
                        </a:lnTo>
                        <a:lnTo>
                          <a:pt x="505" y="924"/>
                        </a:lnTo>
                        <a:lnTo>
                          <a:pt x="505" y="930"/>
                        </a:lnTo>
                        <a:lnTo>
                          <a:pt x="512" y="930"/>
                        </a:lnTo>
                        <a:lnTo>
                          <a:pt x="512" y="936"/>
                        </a:lnTo>
                        <a:lnTo>
                          <a:pt x="512" y="942"/>
                        </a:lnTo>
                        <a:lnTo>
                          <a:pt x="512" y="954"/>
                        </a:lnTo>
                        <a:lnTo>
                          <a:pt x="512" y="960"/>
                        </a:lnTo>
                        <a:lnTo>
                          <a:pt x="512" y="972"/>
                        </a:lnTo>
                        <a:lnTo>
                          <a:pt x="512" y="978"/>
                        </a:lnTo>
                        <a:lnTo>
                          <a:pt x="518" y="984"/>
                        </a:lnTo>
                        <a:lnTo>
                          <a:pt x="518" y="1002"/>
                        </a:lnTo>
                        <a:lnTo>
                          <a:pt x="518" y="1008"/>
                        </a:lnTo>
                        <a:lnTo>
                          <a:pt x="518" y="1014"/>
                        </a:lnTo>
                        <a:lnTo>
                          <a:pt x="524" y="1020"/>
                        </a:lnTo>
                        <a:lnTo>
                          <a:pt x="524" y="1026"/>
                        </a:lnTo>
                        <a:lnTo>
                          <a:pt x="524" y="1032"/>
                        </a:lnTo>
                        <a:lnTo>
                          <a:pt x="524" y="1038"/>
                        </a:lnTo>
                        <a:lnTo>
                          <a:pt x="530" y="1038"/>
                        </a:lnTo>
                        <a:lnTo>
                          <a:pt x="530" y="1044"/>
                        </a:lnTo>
                        <a:lnTo>
                          <a:pt x="536" y="1044"/>
                        </a:lnTo>
                        <a:lnTo>
                          <a:pt x="543" y="1044"/>
                        </a:lnTo>
                        <a:lnTo>
                          <a:pt x="549" y="1044"/>
                        </a:lnTo>
                        <a:lnTo>
                          <a:pt x="549" y="1038"/>
                        </a:lnTo>
                        <a:lnTo>
                          <a:pt x="555" y="1032"/>
                        </a:lnTo>
                        <a:lnTo>
                          <a:pt x="555" y="1026"/>
                        </a:lnTo>
                        <a:lnTo>
                          <a:pt x="561" y="1020"/>
                        </a:lnTo>
                        <a:lnTo>
                          <a:pt x="561" y="1014"/>
                        </a:lnTo>
                        <a:lnTo>
                          <a:pt x="561" y="1008"/>
                        </a:lnTo>
                        <a:lnTo>
                          <a:pt x="568" y="1008"/>
                        </a:lnTo>
                        <a:lnTo>
                          <a:pt x="568" y="1002"/>
                        </a:lnTo>
                        <a:lnTo>
                          <a:pt x="568" y="996"/>
                        </a:lnTo>
                        <a:lnTo>
                          <a:pt x="568" y="990"/>
                        </a:lnTo>
                        <a:lnTo>
                          <a:pt x="568" y="984"/>
                        </a:lnTo>
                        <a:lnTo>
                          <a:pt x="574" y="984"/>
                        </a:lnTo>
                        <a:lnTo>
                          <a:pt x="574" y="978"/>
                        </a:lnTo>
                        <a:lnTo>
                          <a:pt x="574" y="972"/>
                        </a:lnTo>
                        <a:lnTo>
                          <a:pt x="574" y="966"/>
                        </a:lnTo>
                        <a:lnTo>
                          <a:pt x="574" y="960"/>
                        </a:lnTo>
                        <a:lnTo>
                          <a:pt x="574" y="954"/>
                        </a:lnTo>
                        <a:lnTo>
                          <a:pt x="580" y="954"/>
                        </a:lnTo>
                        <a:lnTo>
                          <a:pt x="580" y="948"/>
                        </a:lnTo>
                        <a:lnTo>
                          <a:pt x="580" y="942"/>
                        </a:lnTo>
                        <a:lnTo>
                          <a:pt x="580" y="936"/>
                        </a:lnTo>
                        <a:lnTo>
                          <a:pt x="580" y="930"/>
                        </a:lnTo>
                        <a:lnTo>
                          <a:pt x="580" y="924"/>
                        </a:lnTo>
                        <a:lnTo>
                          <a:pt x="586" y="924"/>
                        </a:lnTo>
                        <a:lnTo>
                          <a:pt x="586" y="912"/>
                        </a:lnTo>
                        <a:lnTo>
                          <a:pt x="586" y="906"/>
                        </a:lnTo>
                        <a:lnTo>
                          <a:pt x="586" y="900"/>
                        </a:lnTo>
                        <a:lnTo>
                          <a:pt x="586" y="894"/>
                        </a:lnTo>
                        <a:lnTo>
                          <a:pt x="593" y="888"/>
                        </a:lnTo>
                        <a:lnTo>
                          <a:pt x="593" y="882"/>
                        </a:lnTo>
                        <a:lnTo>
                          <a:pt x="593" y="876"/>
                        </a:lnTo>
                        <a:lnTo>
                          <a:pt x="593" y="870"/>
                        </a:lnTo>
                        <a:lnTo>
                          <a:pt x="593" y="864"/>
                        </a:lnTo>
                        <a:lnTo>
                          <a:pt x="593" y="858"/>
                        </a:lnTo>
                        <a:lnTo>
                          <a:pt x="599" y="846"/>
                        </a:lnTo>
                        <a:lnTo>
                          <a:pt x="599" y="840"/>
                        </a:lnTo>
                        <a:lnTo>
                          <a:pt x="599" y="834"/>
                        </a:lnTo>
                        <a:lnTo>
                          <a:pt x="599" y="822"/>
                        </a:lnTo>
                        <a:lnTo>
                          <a:pt x="599" y="816"/>
                        </a:lnTo>
                        <a:lnTo>
                          <a:pt x="599" y="810"/>
                        </a:lnTo>
                        <a:lnTo>
                          <a:pt x="599" y="804"/>
                        </a:lnTo>
                        <a:lnTo>
                          <a:pt x="605" y="798"/>
                        </a:lnTo>
                        <a:lnTo>
                          <a:pt x="605" y="792"/>
                        </a:lnTo>
                        <a:lnTo>
                          <a:pt x="605" y="786"/>
                        </a:lnTo>
                        <a:lnTo>
                          <a:pt x="611" y="786"/>
                        </a:lnTo>
                        <a:lnTo>
                          <a:pt x="611" y="792"/>
                        </a:lnTo>
                        <a:lnTo>
                          <a:pt x="611" y="798"/>
                        </a:lnTo>
                        <a:lnTo>
                          <a:pt x="611" y="804"/>
                        </a:lnTo>
                        <a:lnTo>
                          <a:pt x="611" y="810"/>
                        </a:lnTo>
                        <a:lnTo>
                          <a:pt x="611" y="816"/>
                        </a:lnTo>
                        <a:lnTo>
                          <a:pt x="618" y="822"/>
                        </a:lnTo>
                        <a:lnTo>
                          <a:pt x="618" y="828"/>
                        </a:lnTo>
                        <a:lnTo>
                          <a:pt x="618" y="834"/>
                        </a:lnTo>
                        <a:lnTo>
                          <a:pt x="618" y="840"/>
                        </a:lnTo>
                        <a:lnTo>
                          <a:pt x="618" y="846"/>
                        </a:lnTo>
                        <a:lnTo>
                          <a:pt x="624" y="852"/>
                        </a:lnTo>
                        <a:lnTo>
                          <a:pt x="624" y="858"/>
                        </a:lnTo>
                        <a:lnTo>
                          <a:pt x="624" y="864"/>
                        </a:lnTo>
                        <a:lnTo>
                          <a:pt x="624" y="870"/>
                        </a:lnTo>
                        <a:lnTo>
                          <a:pt x="630" y="876"/>
                        </a:lnTo>
                        <a:lnTo>
                          <a:pt x="630" y="882"/>
                        </a:lnTo>
                        <a:lnTo>
                          <a:pt x="630" y="888"/>
                        </a:lnTo>
                        <a:lnTo>
                          <a:pt x="630" y="894"/>
                        </a:lnTo>
                        <a:lnTo>
                          <a:pt x="630" y="900"/>
                        </a:lnTo>
                        <a:lnTo>
                          <a:pt x="636" y="906"/>
                        </a:lnTo>
                        <a:lnTo>
                          <a:pt x="636" y="912"/>
                        </a:lnTo>
                        <a:lnTo>
                          <a:pt x="636" y="918"/>
                        </a:lnTo>
                        <a:lnTo>
                          <a:pt x="636" y="924"/>
                        </a:lnTo>
                        <a:lnTo>
                          <a:pt x="643" y="930"/>
                        </a:lnTo>
                        <a:lnTo>
                          <a:pt x="643" y="936"/>
                        </a:lnTo>
                        <a:lnTo>
                          <a:pt x="643" y="942"/>
                        </a:lnTo>
                        <a:lnTo>
                          <a:pt x="643" y="948"/>
                        </a:lnTo>
                        <a:lnTo>
                          <a:pt x="649" y="948"/>
                        </a:lnTo>
                        <a:lnTo>
                          <a:pt x="649" y="954"/>
                        </a:lnTo>
                        <a:lnTo>
                          <a:pt x="649" y="960"/>
                        </a:lnTo>
                        <a:lnTo>
                          <a:pt x="649" y="966"/>
                        </a:lnTo>
                        <a:lnTo>
                          <a:pt x="655" y="966"/>
                        </a:lnTo>
                        <a:lnTo>
                          <a:pt x="655" y="972"/>
                        </a:lnTo>
                        <a:lnTo>
                          <a:pt x="655" y="978"/>
                        </a:lnTo>
                        <a:lnTo>
                          <a:pt x="661" y="978"/>
                        </a:lnTo>
                        <a:lnTo>
                          <a:pt x="661" y="984"/>
                        </a:lnTo>
                        <a:lnTo>
                          <a:pt x="661" y="990"/>
                        </a:lnTo>
                        <a:lnTo>
                          <a:pt x="661" y="996"/>
                        </a:lnTo>
                        <a:lnTo>
                          <a:pt x="668" y="996"/>
                        </a:lnTo>
                        <a:lnTo>
                          <a:pt x="668" y="1002"/>
                        </a:lnTo>
                        <a:lnTo>
                          <a:pt x="668" y="1008"/>
                        </a:lnTo>
                        <a:lnTo>
                          <a:pt x="674" y="1008"/>
                        </a:lnTo>
                        <a:lnTo>
                          <a:pt x="674" y="1014"/>
                        </a:lnTo>
                        <a:lnTo>
                          <a:pt x="680" y="1014"/>
                        </a:lnTo>
                        <a:lnTo>
                          <a:pt x="680" y="1020"/>
                        </a:lnTo>
                        <a:lnTo>
                          <a:pt x="686" y="1026"/>
                        </a:lnTo>
                        <a:lnTo>
                          <a:pt x="692" y="1026"/>
                        </a:lnTo>
                        <a:lnTo>
                          <a:pt x="692" y="1032"/>
                        </a:lnTo>
                        <a:lnTo>
                          <a:pt x="699" y="1032"/>
                        </a:lnTo>
                        <a:lnTo>
                          <a:pt x="705" y="1032"/>
                        </a:lnTo>
                        <a:lnTo>
                          <a:pt x="705" y="1026"/>
                        </a:lnTo>
                        <a:lnTo>
                          <a:pt x="711" y="1026"/>
                        </a:lnTo>
                        <a:lnTo>
                          <a:pt x="717" y="1026"/>
                        </a:lnTo>
                        <a:lnTo>
                          <a:pt x="717" y="1020"/>
                        </a:lnTo>
                        <a:lnTo>
                          <a:pt x="724" y="1020"/>
                        </a:lnTo>
                        <a:lnTo>
                          <a:pt x="724" y="1014"/>
                        </a:lnTo>
                        <a:lnTo>
                          <a:pt x="724" y="1008"/>
                        </a:lnTo>
                        <a:lnTo>
                          <a:pt x="730" y="1008"/>
                        </a:lnTo>
                        <a:lnTo>
                          <a:pt x="730" y="1002"/>
                        </a:lnTo>
                        <a:lnTo>
                          <a:pt x="730" y="996"/>
                        </a:lnTo>
                        <a:lnTo>
                          <a:pt x="736" y="996"/>
                        </a:lnTo>
                        <a:lnTo>
                          <a:pt x="736" y="990"/>
                        </a:lnTo>
                        <a:lnTo>
                          <a:pt x="736" y="984"/>
                        </a:lnTo>
                        <a:lnTo>
                          <a:pt x="742" y="984"/>
                        </a:lnTo>
                        <a:lnTo>
                          <a:pt x="742" y="978"/>
                        </a:lnTo>
                        <a:lnTo>
                          <a:pt x="742" y="972"/>
                        </a:lnTo>
                        <a:lnTo>
                          <a:pt x="749" y="966"/>
                        </a:lnTo>
                        <a:lnTo>
                          <a:pt x="749" y="960"/>
                        </a:lnTo>
                        <a:lnTo>
                          <a:pt x="749" y="954"/>
                        </a:lnTo>
                        <a:lnTo>
                          <a:pt x="755" y="948"/>
                        </a:lnTo>
                        <a:lnTo>
                          <a:pt x="755" y="942"/>
                        </a:lnTo>
                        <a:lnTo>
                          <a:pt x="755" y="936"/>
                        </a:lnTo>
                        <a:lnTo>
                          <a:pt x="755" y="924"/>
                        </a:lnTo>
                        <a:lnTo>
                          <a:pt x="755" y="918"/>
                        </a:lnTo>
                        <a:lnTo>
                          <a:pt x="761" y="906"/>
                        </a:lnTo>
                        <a:lnTo>
                          <a:pt x="761" y="882"/>
                        </a:lnTo>
                        <a:lnTo>
                          <a:pt x="761" y="870"/>
                        </a:lnTo>
                        <a:lnTo>
                          <a:pt x="761" y="858"/>
                        </a:lnTo>
                        <a:lnTo>
                          <a:pt x="761" y="846"/>
                        </a:lnTo>
                        <a:lnTo>
                          <a:pt x="761" y="834"/>
                        </a:lnTo>
                        <a:lnTo>
                          <a:pt x="767" y="816"/>
                        </a:lnTo>
                        <a:lnTo>
                          <a:pt x="767" y="804"/>
                        </a:lnTo>
                        <a:lnTo>
                          <a:pt x="767" y="786"/>
                        </a:lnTo>
                        <a:lnTo>
                          <a:pt x="767" y="774"/>
                        </a:lnTo>
                        <a:lnTo>
                          <a:pt x="767" y="756"/>
                        </a:lnTo>
                        <a:lnTo>
                          <a:pt x="767" y="744"/>
                        </a:lnTo>
                        <a:lnTo>
                          <a:pt x="774" y="714"/>
                        </a:lnTo>
                        <a:lnTo>
                          <a:pt x="774" y="708"/>
                        </a:lnTo>
                        <a:lnTo>
                          <a:pt x="774" y="696"/>
                        </a:lnTo>
                        <a:lnTo>
                          <a:pt x="774" y="690"/>
                        </a:lnTo>
                        <a:lnTo>
                          <a:pt x="780" y="690"/>
                        </a:lnTo>
                        <a:lnTo>
                          <a:pt x="786" y="690"/>
                        </a:lnTo>
                        <a:lnTo>
                          <a:pt x="792" y="690"/>
                        </a:lnTo>
                        <a:lnTo>
                          <a:pt x="799" y="690"/>
                        </a:lnTo>
                        <a:lnTo>
                          <a:pt x="805" y="690"/>
                        </a:lnTo>
                        <a:lnTo>
                          <a:pt x="811" y="696"/>
                        </a:lnTo>
                        <a:lnTo>
                          <a:pt x="817" y="696"/>
                        </a:lnTo>
                        <a:lnTo>
                          <a:pt x="824" y="696"/>
                        </a:lnTo>
                        <a:lnTo>
                          <a:pt x="830" y="696"/>
                        </a:lnTo>
                        <a:lnTo>
                          <a:pt x="836" y="696"/>
                        </a:lnTo>
                        <a:lnTo>
                          <a:pt x="842" y="696"/>
                        </a:lnTo>
                        <a:lnTo>
                          <a:pt x="842" y="690"/>
                        </a:lnTo>
                        <a:lnTo>
                          <a:pt x="848" y="690"/>
                        </a:lnTo>
                        <a:lnTo>
                          <a:pt x="855" y="690"/>
                        </a:lnTo>
                        <a:lnTo>
                          <a:pt x="861" y="690"/>
                        </a:lnTo>
                        <a:lnTo>
                          <a:pt x="867" y="690"/>
                        </a:lnTo>
                        <a:lnTo>
                          <a:pt x="873" y="690"/>
                        </a:lnTo>
                        <a:lnTo>
                          <a:pt x="873" y="696"/>
                        </a:lnTo>
                        <a:lnTo>
                          <a:pt x="873" y="714"/>
                        </a:lnTo>
                        <a:lnTo>
                          <a:pt x="880" y="726"/>
                        </a:lnTo>
                        <a:lnTo>
                          <a:pt x="880" y="744"/>
                        </a:lnTo>
                        <a:lnTo>
                          <a:pt x="880" y="756"/>
                        </a:lnTo>
                        <a:lnTo>
                          <a:pt x="880" y="774"/>
                        </a:lnTo>
                        <a:lnTo>
                          <a:pt x="880" y="786"/>
                        </a:lnTo>
                        <a:lnTo>
                          <a:pt x="880" y="804"/>
                        </a:lnTo>
                        <a:lnTo>
                          <a:pt x="886" y="816"/>
                        </a:lnTo>
                        <a:lnTo>
                          <a:pt x="886" y="834"/>
                        </a:lnTo>
                        <a:lnTo>
                          <a:pt x="886" y="846"/>
                        </a:lnTo>
                        <a:lnTo>
                          <a:pt x="886" y="858"/>
                        </a:lnTo>
                        <a:lnTo>
                          <a:pt x="886" y="882"/>
                        </a:lnTo>
                        <a:lnTo>
                          <a:pt x="886" y="894"/>
                        </a:lnTo>
                        <a:lnTo>
                          <a:pt x="892" y="906"/>
                        </a:lnTo>
                        <a:lnTo>
                          <a:pt x="892" y="918"/>
                        </a:lnTo>
                        <a:lnTo>
                          <a:pt x="892" y="924"/>
                        </a:lnTo>
                        <a:lnTo>
                          <a:pt x="892" y="936"/>
                        </a:lnTo>
                        <a:lnTo>
                          <a:pt x="892" y="942"/>
                        </a:lnTo>
                        <a:lnTo>
                          <a:pt x="892" y="948"/>
                        </a:lnTo>
                        <a:lnTo>
                          <a:pt x="898" y="954"/>
                        </a:lnTo>
                        <a:lnTo>
                          <a:pt x="898" y="960"/>
                        </a:lnTo>
                        <a:lnTo>
                          <a:pt x="898" y="966"/>
                        </a:lnTo>
                        <a:lnTo>
                          <a:pt x="905" y="966"/>
                        </a:lnTo>
                        <a:lnTo>
                          <a:pt x="905" y="972"/>
                        </a:lnTo>
                        <a:lnTo>
                          <a:pt x="905" y="978"/>
                        </a:lnTo>
                        <a:lnTo>
                          <a:pt x="905" y="984"/>
                        </a:lnTo>
                        <a:lnTo>
                          <a:pt x="911" y="984"/>
                        </a:lnTo>
                        <a:lnTo>
                          <a:pt x="911" y="990"/>
                        </a:lnTo>
                        <a:lnTo>
                          <a:pt x="911" y="996"/>
                        </a:lnTo>
                        <a:lnTo>
                          <a:pt x="917" y="996"/>
                        </a:lnTo>
                        <a:lnTo>
                          <a:pt x="917" y="1002"/>
                        </a:lnTo>
                        <a:lnTo>
                          <a:pt x="917" y="1008"/>
                        </a:lnTo>
                        <a:lnTo>
                          <a:pt x="923" y="1008"/>
                        </a:lnTo>
                        <a:lnTo>
                          <a:pt x="923" y="1014"/>
                        </a:lnTo>
                        <a:lnTo>
                          <a:pt x="930" y="1020"/>
                        </a:lnTo>
                        <a:lnTo>
                          <a:pt x="936" y="1026"/>
                        </a:lnTo>
                        <a:lnTo>
                          <a:pt x="942" y="1026"/>
                        </a:lnTo>
                        <a:lnTo>
                          <a:pt x="942" y="1032"/>
                        </a:lnTo>
                        <a:lnTo>
                          <a:pt x="948" y="1032"/>
                        </a:lnTo>
                        <a:lnTo>
                          <a:pt x="955" y="1032"/>
                        </a:lnTo>
                        <a:lnTo>
                          <a:pt x="955" y="1026"/>
                        </a:lnTo>
                        <a:lnTo>
                          <a:pt x="961" y="1026"/>
                        </a:lnTo>
                        <a:lnTo>
                          <a:pt x="967" y="1020"/>
                        </a:lnTo>
                        <a:lnTo>
                          <a:pt x="967" y="1014"/>
                        </a:lnTo>
                        <a:lnTo>
                          <a:pt x="973" y="1014"/>
                        </a:lnTo>
                        <a:lnTo>
                          <a:pt x="973" y="1008"/>
                        </a:lnTo>
                        <a:lnTo>
                          <a:pt x="980" y="1008"/>
                        </a:lnTo>
                        <a:lnTo>
                          <a:pt x="980" y="1002"/>
                        </a:lnTo>
                        <a:lnTo>
                          <a:pt x="980" y="996"/>
                        </a:lnTo>
                        <a:lnTo>
                          <a:pt x="986" y="996"/>
                        </a:lnTo>
                        <a:lnTo>
                          <a:pt x="986" y="990"/>
                        </a:lnTo>
                        <a:lnTo>
                          <a:pt x="986" y="984"/>
                        </a:lnTo>
                        <a:lnTo>
                          <a:pt x="992" y="978"/>
                        </a:lnTo>
                        <a:lnTo>
                          <a:pt x="992" y="972"/>
                        </a:lnTo>
                        <a:lnTo>
                          <a:pt x="992" y="966"/>
                        </a:lnTo>
                        <a:lnTo>
                          <a:pt x="998" y="966"/>
                        </a:lnTo>
                        <a:lnTo>
                          <a:pt x="998" y="960"/>
                        </a:lnTo>
                        <a:lnTo>
                          <a:pt x="998" y="954"/>
                        </a:lnTo>
                        <a:lnTo>
                          <a:pt x="998" y="948"/>
                        </a:lnTo>
                        <a:lnTo>
                          <a:pt x="1004" y="948"/>
                        </a:lnTo>
                        <a:lnTo>
                          <a:pt x="1004" y="942"/>
                        </a:lnTo>
                        <a:lnTo>
                          <a:pt x="1004" y="936"/>
                        </a:lnTo>
                        <a:lnTo>
                          <a:pt x="1004" y="930"/>
                        </a:lnTo>
                        <a:lnTo>
                          <a:pt x="1011" y="924"/>
                        </a:lnTo>
                        <a:lnTo>
                          <a:pt x="1011" y="918"/>
                        </a:lnTo>
                        <a:lnTo>
                          <a:pt x="1011" y="912"/>
                        </a:lnTo>
                        <a:lnTo>
                          <a:pt x="1011" y="906"/>
                        </a:lnTo>
                        <a:lnTo>
                          <a:pt x="1017" y="900"/>
                        </a:lnTo>
                        <a:lnTo>
                          <a:pt x="1017" y="894"/>
                        </a:lnTo>
                        <a:lnTo>
                          <a:pt x="1017" y="888"/>
                        </a:lnTo>
                        <a:lnTo>
                          <a:pt x="1017" y="882"/>
                        </a:lnTo>
                        <a:lnTo>
                          <a:pt x="1023" y="876"/>
                        </a:lnTo>
                        <a:lnTo>
                          <a:pt x="1023" y="870"/>
                        </a:lnTo>
                        <a:lnTo>
                          <a:pt x="1023" y="864"/>
                        </a:lnTo>
                        <a:lnTo>
                          <a:pt x="1023" y="858"/>
                        </a:lnTo>
                        <a:lnTo>
                          <a:pt x="1029" y="852"/>
                        </a:lnTo>
                        <a:lnTo>
                          <a:pt x="1029" y="846"/>
                        </a:lnTo>
                        <a:lnTo>
                          <a:pt x="1029" y="840"/>
                        </a:lnTo>
                        <a:lnTo>
                          <a:pt x="1029" y="834"/>
                        </a:lnTo>
                        <a:lnTo>
                          <a:pt x="1029" y="828"/>
                        </a:lnTo>
                        <a:lnTo>
                          <a:pt x="1036" y="822"/>
                        </a:lnTo>
                        <a:lnTo>
                          <a:pt x="1036" y="816"/>
                        </a:lnTo>
                        <a:lnTo>
                          <a:pt x="1036" y="810"/>
                        </a:lnTo>
                        <a:lnTo>
                          <a:pt x="1036" y="804"/>
                        </a:lnTo>
                        <a:lnTo>
                          <a:pt x="1036" y="798"/>
                        </a:lnTo>
                        <a:lnTo>
                          <a:pt x="1036" y="792"/>
                        </a:lnTo>
                        <a:lnTo>
                          <a:pt x="1042" y="786"/>
                        </a:lnTo>
                        <a:lnTo>
                          <a:pt x="1042" y="792"/>
                        </a:lnTo>
                        <a:lnTo>
                          <a:pt x="1042" y="798"/>
                        </a:lnTo>
                        <a:lnTo>
                          <a:pt x="1048" y="804"/>
                        </a:lnTo>
                        <a:lnTo>
                          <a:pt x="1048" y="810"/>
                        </a:lnTo>
                        <a:lnTo>
                          <a:pt x="1048" y="816"/>
                        </a:lnTo>
                        <a:lnTo>
                          <a:pt x="1048" y="822"/>
                        </a:lnTo>
                        <a:lnTo>
                          <a:pt x="1048" y="834"/>
                        </a:lnTo>
                        <a:lnTo>
                          <a:pt x="1048" y="840"/>
                        </a:lnTo>
                        <a:lnTo>
                          <a:pt x="1054" y="852"/>
                        </a:lnTo>
                        <a:lnTo>
                          <a:pt x="1054" y="858"/>
                        </a:lnTo>
                        <a:lnTo>
                          <a:pt x="1054" y="864"/>
                        </a:lnTo>
                        <a:lnTo>
                          <a:pt x="1054" y="870"/>
                        </a:lnTo>
                        <a:lnTo>
                          <a:pt x="1054" y="876"/>
                        </a:lnTo>
                        <a:lnTo>
                          <a:pt x="1061" y="888"/>
                        </a:lnTo>
                        <a:lnTo>
                          <a:pt x="1061" y="894"/>
                        </a:lnTo>
                        <a:lnTo>
                          <a:pt x="1061" y="900"/>
                        </a:lnTo>
                        <a:lnTo>
                          <a:pt x="1061" y="906"/>
                        </a:lnTo>
                        <a:lnTo>
                          <a:pt x="1061" y="912"/>
                        </a:lnTo>
                        <a:lnTo>
                          <a:pt x="1061" y="918"/>
                        </a:lnTo>
                        <a:lnTo>
                          <a:pt x="1067" y="924"/>
                        </a:lnTo>
                        <a:lnTo>
                          <a:pt x="1067" y="930"/>
                        </a:lnTo>
                        <a:lnTo>
                          <a:pt x="1067" y="936"/>
                        </a:lnTo>
                        <a:lnTo>
                          <a:pt x="1067" y="942"/>
                        </a:lnTo>
                        <a:lnTo>
                          <a:pt x="1067" y="948"/>
                        </a:lnTo>
                        <a:lnTo>
                          <a:pt x="1067" y="954"/>
                        </a:lnTo>
                        <a:lnTo>
                          <a:pt x="1073" y="954"/>
                        </a:lnTo>
                        <a:lnTo>
                          <a:pt x="1073" y="960"/>
                        </a:lnTo>
                        <a:lnTo>
                          <a:pt x="1073" y="966"/>
                        </a:lnTo>
                        <a:lnTo>
                          <a:pt x="1073" y="972"/>
                        </a:lnTo>
                        <a:lnTo>
                          <a:pt x="1073" y="978"/>
                        </a:lnTo>
                        <a:lnTo>
                          <a:pt x="1079" y="984"/>
                        </a:lnTo>
                        <a:lnTo>
                          <a:pt x="1079" y="990"/>
                        </a:lnTo>
                        <a:lnTo>
                          <a:pt x="1079" y="996"/>
                        </a:lnTo>
                        <a:lnTo>
                          <a:pt x="1079" y="1002"/>
                        </a:lnTo>
                        <a:lnTo>
                          <a:pt x="1086" y="1008"/>
                        </a:lnTo>
                        <a:lnTo>
                          <a:pt x="1086" y="1014"/>
                        </a:lnTo>
                        <a:lnTo>
                          <a:pt x="1086" y="1020"/>
                        </a:lnTo>
                        <a:lnTo>
                          <a:pt x="1092" y="1026"/>
                        </a:lnTo>
                        <a:lnTo>
                          <a:pt x="1092" y="1032"/>
                        </a:lnTo>
                        <a:lnTo>
                          <a:pt x="1098" y="1038"/>
                        </a:lnTo>
                        <a:lnTo>
                          <a:pt x="1098" y="1044"/>
                        </a:lnTo>
                        <a:lnTo>
                          <a:pt x="1104" y="1044"/>
                        </a:lnTo>
                        <a:lnTo>
                          <a:pt x="1111" y="1044"/>
                        </a:lnTo>
                        <a:lnTo>
                          <a:pt x="1117" y="1044"/>
                        </a:lnTo>
                        <a:lnTo>
                          <a:pt x="1117" y="1038"/>
                        </a:lnTo>
                        <a:lnTo>
                          <a:pt x="1123" y="1038"/>
                        </a:lnTo>
                        <a:lnTo>
                          <a:pt x="1123" y="1032"/>
                        </a:lnTo>
                        <a:lnTo>
                          <a:pt x="1123" y="1026"/>
                        </a:lnTo>
                        <a:lnTo>
                          <a:pt x="1129" y="1020"/>
                        </a:lnTo>
                        <a:lnTo>
                          <a:pt x="1129" y="1014"/>
                        </a:lnTo>
                        <a:lnTo>
                          <a:pt x="1129" y="1008"/>
                        </a:lnTo>
                        <a:lnTo>
                          <a:pt x="1129" y="1002"/>
                        </a:lnTo>
                        <a:lnTo>
                          <a:pt x="1129" y="990"/>
                        </a:lnTo>
                        <a:lnTo>
                          <a:pt x="1129" y="984"/>
                        </a:lnTo>
                        <a:lnTo>
                          <a:pt x="1136" y="978"/>
                        </a:lnTo>
                        <a:lnTo>
                          <a:pt x="1136" y="972"/>
                        </a:lnTo>
                        <a:lnTo>
                          <a:pt x="1136" y="960"/>
                        </a:lnTo>
                        <a:lnTo>
                          <a:pt x="1136" y="954"/>
                        </a:lnTo>
                        <a:lnTo>
                          <a:pt x="1136" y="942"/>
                        </a:lnTo>
                        <a:lnTo>
                          <a:pt x="1136" y="936"/>
                        </a:lnTo>
                        <a:lnTo>
                          <a:pt x="1142" y="930"/>
                        </a:lnTo>
                        <a:lnTo>
                          <a:pt x="1142" y="924"/>
                        </a:lnTo>
                        <a:lnTo>
                          <a:pt x="1142" y="930"/>
                        </a:lnTo>
                        <a:lnTo>
                          <a:pt x="1148" y="930"/>
                        </a:lnTo>
                        <a:lnTo>
                          <a:pt x="1148" y="936"/>
                        </a:lnTo>
                        <a:lnTo>
                          <a:pt x="1148" y="942"/>
                        </a:lnTo>
                        <a:lnTo>
                          <a:pt x="1148" y="948"/>
                        </a:lnTo>
                        <a:lnTo>
                          <a:pt x="1148" y="960"/>
                        </a:lnTo>
                        <a:lnTo>
                          <a:pt x="1148" y="966"/>
                        </a:lnTo>
                        <a:lnTo>
                          <a:pt x="1154" y="978"/>
                        </a:lnTo>
                        <a:lnTo>
                          <a:pt x="1154" y="990"/>
                        </a:lnTo>
                        <a:lnTo>
                          <a:pt x="1154" y="1002"/>
                        </a:lnTo>
                        <a:lnTo>
                          <a:pt x="1154" y="1008"/>
                        </a:lnTo>
                        <a:lnTo>
                          <a:pt x="1154" y="1014"/>
                        </a:lnTo>
                        <a:lnTo>
                          <a:pt x="1154" y="1020"/>
                        </a:lnTo>
                        <a:lnTo>
                          <a:pt x="1160" y="1026"/>
                        </a:lnTo>
                        <a:lnTo>
                          <a:pt x="1160" y="1032"/>
                        </a:lnTo>
                        <a:lnTo>
                          <a:pt x="1160" y="1038"/>
                        </a:lnTo>
                        <a:lnTo>
                          <a:pt x="1160" y="1044"/>
                        </a:lnTo>
                        <a:lnTo>
                          <a:pt x="1167" y="1044"/>
                        </a:lnTo>
                        <a:lnTo>
                          <a:pt x="1167" y="1050"/>
                        </a:lnTo>
                        <a:lnTo>
                          <a:pt x="1173" y="1050"/>
                        </a:lnTo>
                        <a:lnTo>
                          <a:pt x="1179" y="1050"/>
                        </a:lnTo>
                        <a:lnTo>
                          <a:pt x="1179" y="1044"/>
                        </a:lnTo>
                        <a:lnTo>
                          <a:pt x="1179" y="1038"/>
                        </a:lnTo>
                        <a:lnTo>
                          <a:pt x="1185" y="1038"/>
                        </a:lnTo>
                        <a:lnTo>
                          <a:pt x="1185" y="1032"/>
                        </a:lnTo>
                        <a:lnTo>
                          <a:pt x="1185" y="1026"/>
                        </a:lnTo>
                        <a:lnTo>
                          <a:pt x="1185" y="1020"/>
                        </a:lnTo>
                        <a:lnTo>
                          <a:pt x="1192" y="1014"/>
                        </a:lnTo>
                        <a:lnTo>
                          <a:pt x="1192" y="1008"/>
                        </a:lnTo>
                        <a:lnTo>
                          <a:pt x="1192" y="1002"/>
                        </a:lnTo>
                        <a:lnTo>
                          <a:pt x="1192" y="996"/>
                        </a:lnTo>
                        <a:lnTo>
                          <a:pt x="1192" y="990"/>
                        </a:lnTo>
                        <a:lnTo>
                          <a:pt x="1198" y="984"/>
                        </a:lnTo>
                        <a:lnTo>
                          <a:pt x="1198" y="978"/>
                        </a:lnTo>
                        <a:lnTo>
                          <a:pt x="1198" y="972"/>
                        </a:lnTo>
                        <a:lnTo>
                          <a:pt x="1198" y="966"/>
                        </a:lnTo>
                        <a:lnTo>
                          <a:pt x="1198" y="954"/>
                        </a:lnTo>
                        <a:lnTo>
                          <a:pt x="1198" y="948"/>
                        </a:lnTo>
                        <a:lnTo>
                          <a:pt x="1204" y="942"/>
                        </a:lnTo>
                        <a:lnTo>
                          <a:pt x="1204" y="936"/>
                        </a:lnTo>
                        <a:lnTo>
                          <a:pt x="1204" y="930"/>
                        </a:lnTo>
                        <a:lnTo>
                          <a:pt x="1204" y="924"/>
                        </a:lnTo>
                        <a:lnTo>
                          <a:pt x="1204" y="906"/>
                        </a:lnTo>
                        <a:lnTo>
                          <a:pt x="1204" y="900"/>
                        </a:lnTo>
                        <a:lnTo>
                          <a:pt x="1210" y="894"/>
                        </a:lnTo>
                        <a:lnTo>
                          <a:pt x="1210" y="882"/>
                        </a:lnTo>
                        <a:lnTo>
                          <a:pt x="1210" y="876"/>
                        </a:lnTo>
                        <a:lnTo>
                          <a:pt x="1210" y="864"/>
                        </a:lnTo>
                        <a:lnTo>
                          <a:pt x="1210" y="852"/>
                        </a:lnTo>
                        <a:lnTo>
                          <a:pt x="1210" y="846"/>
                        </a:lnTo>
                        <a:lnTo>
                          <a:pt x="1217" y="834"/>
                        </a:lnTo>
                        <a:lnTo>
                          <a:pt x="1217" y="822"/>
                        </a:lnTo>
                        <a:lnTo>
                          <a:pt x="1217" y="816"/>
                        </a:lnTo>
                        <a:lnTo>
                          <a:pt x="1217" y="804"/>
                        </a:lnTo>
                        <a:lnTo>
                          <a:pt x="1217" y="780"/>
                        </a:lnTo>
                        <a:lnTo>
                          <a:pt x="1217" y="768"/>
                        </a:lnTo>
                        <a:lnTo>
                          <a:pt x="1223" y="756"/>
                        </a:lnTo>
                        <a:lnTo>
                          <a:pt x="1223" y="744"/>
                        </a:lnTo>
                        <a:lnTo>
                          <a:pt x="1223" y="732"/>
                        </a:lnTo>
                        <a:lnTo>
                          <a:pt x="1223" y="720"/>
                        </a:lnTo>
                        <a:lnTo>
                          <a:pt x="1223" y="708"/>
                        </a:lnTo>
                        <a:lnTo>
                          <a:pt x="1223" y="696"/>
                        </a:lnTo>
                        <a:lnTo>
                          <a:pt x="1229" y="678"/>
                        </a:lnTo>
                        <a:lnTo>
                          <a:pt x="1229" y="666"/>
                        </a:lnTo>
                        <a:lnTo>
                          <a:pt x="1229" y="654"/>
                        </a:lnTo>
                        <a:lnTo>
                          <a:pt x="1229" y="636"/>
                        </a:lnTo>
                        <a:lnTo>
                          <a:pt x="1229" y="624"/>
                        </a:lnTo>
                        <a:lnTo>
                          <a:pt x="1229" y="612"/>
                        </a:lnTo>
                        <a:lnTo>
                          <a:pt x="1235" y="588"/>
                        </a:lnTo>
                        <a:lnTo>
                          <a:pt x="1235" y="576"/>
                        </a:lnTo>
                        <a:lnTo>
                          <a:pt x="1235" y="564"/>
                        </a:lnTo>
                        <a:lnTo>
                          <a:pt x="1235" y="546"/>
                        </a:lnTo>
                        <a:lnTo>
                          <a:pt x="1235" y="534"/>
                        </a:lnTo>
                        <a:lnTo>
                          <a:pt x="1235" y="516"/>
                        </a:lnTo>
                        <a:lnTo>
                          <a:pt x="1242" y="498"/>
                        </a:lnTo>
                        <a:lnTo>
                          <a:pt x="1242" y="486"/>
                        </a:lnTo>
                        <a:lnTo>
                          <a:pt x="1242" y="456"/>
                        </a:lnTo>
                        <a:lnTo>
                          <a:pt x="1242" y="450"/>
                        </a:lnTo>
                        <a:lnTo>
                          <a:pt x="1248" y="450"/>
                        </a:lnTo>
                        <a:lnTo>
                          <a:pt x="1248" y="456"/>
                        </a:lnTo>
                        <a:lnTo>
                          <a:pt x="1248" y="468"/>
                        </a:lnTo>
                        <a:lnTo>
                          <a:pt x="1248" y="480"/>
                        </a:lnTo>
                        <a:lnTo>
                          <a:pt x="1248" y="492"/>
                        </a:lnTo>
                        <a:lnTo>
                          <a:pt x="1248" y="504"/>
                        </a:lnTo>
                        <a:lnTo>
                          <a:pt x="1248" y="516"/>
                        </a:lnTo>
                        <a:lnTo>
                          <a:pt x="1254" y="540"/>
                        </a:lnTo>
                        <a:lnTo>
                          <a:pt x="1254" y="552"/>
                        </a:lnTo>
                        <a:lnTo>
                          <a:pt x="1254" y="558"/>
                        </a:lnTo>
                        <a:lnTo>
                          <a:pt x="1254" y="570"/>
                        </a:lnTo>
                        <a:lnTo>
                          <a:pt x="1254" y="582"/>
                        </a:lnTo>
                        <a:lnTo>
                          <a:pt x="1260" y="600"/>
                        </a:lnTo>
                        <a:lnTo>
                          <a:pt x="1260" y="612"/>
                        </a:lnTo>
                        <a:lnTo>
                          <a:pt x="1260" y="624"/>
                        </a:lnTo>
                        <a:lnTo>
                          <a:pt x="1260" y="630"/>
                        </a:lnTo>
                        <a:lnTo>
                          <a:pt x="1260" y="642"/>
                        </a:lnTo>
                        <a:lnTo>
                          <a:pt x="1260" y="654"/>
                        </a:lnTo>
                        <a:lnTo>
                          <a:pt x="1267" y="666"/>
                        </a:lnTo>
                        <a:lnTo>
                          <a:pt x="1267" y="672"/>
                        </a:lnTo>
                        <a:lnTo>
                          <a:pt x="1267" y="684"/>
                        </a:lnTo>
                        <a:lnTo>
                          <a:pt x="1267" y="696"/>
                        </a:lnTo>
                        <a:lnTo>
                          <a:pt x="1267" y="702"/>
                        </a:lnTo>
                        <a:lnTo>
                          <a:pt x="1267" y="714"/>
                        </a:lnTo>
                        <a:lnTo>
                          <a:pt x="1273" y="726"/>
                        </a:lnTo>
                        <a:lnTo>
                          <a:pt x="1273" y="732"/>
                        </a:lnTo>
                        <a:lnTo>
                          <a:pt x="1273" y="744"/>
                        </a:lnTo>
                        <a:lnTo>
                          <a:pt x="1273" y="750"/>
                        </a:lnTo>
                        <a:lnTo>
                          <a:pt x="1273" y="762"/>
                        </a:lnTo>
                        <a:lnTo>
                          <a:pt x="1273" y="768"/>
                        </a:lnTo>
                        <a:lnTo>
                          <a:pt x="1273" y="780"/>
                        </a:lnTo>
                        <a:lnTo>
                          <a:pt x="1279" y="786"/>
                        </a:lnTo>
                        <a:lnTo>
                          <a:pt x="1279" y="798"/>
                        </a:lnTo>
                        <a:lnTo>
                          <a:pt x="1279" y="804"/>
                        </a:lnTo>
                        <a:lnTo>
                          <a:pt x="1279" y="822"/>
                        </a:lnTo>
                        <a:lnTo>
                          <a:pt x="1279" y="828"/>
                        </a:lnTo>
                        <a:lnTo>
                          <a:pt x="1285" y="834"/>
                        </a:lnTo>
                        <a:lnTo>
                          <a:pt x="1285" y="840"/>
                        </a:lnTo>
                        <a:lnTo>
                          <a:pt x="1285" y="846"/>
                        </a:lnTo>
                        <a:lnTo>
                          <a:pt x="1285" y="858"/>
                        </a:lnTo>
                        <a:lnTo>
                          <a:pt x="1285" y="864"/>
                        </a:lnTo>
                        <a:lnTo>
                          <a:pt x="1285" y="870"/>
                        </a:lnTo>
                        <a:lnTo>
                          <a:pt x="1292" y="876"/>
                        </a:lnTo>
                        <a:lnTo>
                          <a:pt x="1292" y="882"/>
                        </a:lnTo>
                        <a:lnTo>
                          <a:pt x="1292" y="894"/>
                        </a:lnTo>
                        <a:lnTo>
                          <a:pt x="1292" y="906"/>
                        </a:lnTo>
                        <a:lnTo>
                          <a:pt x="1292" y="912"/>
                        </a:lnTo>
                        <a:lnTo>
                          <a:pt x="1292" y="918"/>
                        </a:lnTo>
                        <a:lnTo>
                          <a:pt x="1298" y="924"/>
                        </a:lnTo>
                        <a:lnTo>
                          <a:pt x="1298" y="930"/>
                        </a:lnTo>
                        <a:lnTo>
                          <a:pt x="1298" y="936"/>
                        </a:lnTo>
                        <a:lnTo>
                          <a:pt x="1298" y="942"/>
                        </a:lnTo>
                        <a:lnTo>
                          <a:pt x="1298" y="948"/>
                        </a:lnTo>
                        <a:lnTo>
                          <a:pt x="1304" y="954"/>
                        </a:lnTo>
                        <a:lnTo>
                          <a:pt x="1304" y="960"/>
                        </a:lnTo>
                        <a:lnTo>
                          <a:pt x="1304" y="966"/>
                        </a:lnTo>
                        <a:lnTo>
                          <a:pt x="1304" y="972"/>
                        </a:lnTo>
                        <a:lnTo>
                          <a:pt x="1304" y="978"/>
                        </a:lnTo>
                        <a:lnTo>
                          <a:pt x="1304" y="984"/>
                        </a:lnTo>
                        <a:lnTo>
                          <a:pt x="1310" y="990"/>
                        </a:lnTo>
                        <a:lnTo>
                          <a:pt x="1310" y="996"/>
                        </a:lnTo>
                        <a:lnTo>
                          <a:pt x="1310" y="1008"/>
                        </a:lnTo>
                        <a:lnTo>
                          <a:pt x="1316" y="1008"/>
                        </a:lnTo>
                        <a:lnTo>
                          <a:pt x="1316" y="1014"/>
                        </a:lnTo>
                        <a:lnTo>
                          <a:pt x="1316" y="1020"/>
                        </a:lnTo>
                        <a:lnTo>
                          <a:pt x="1316" y="1026"/>
                        </a:lnTo>
                        <a:lnTo>
                          <a:pt x="1323" y="1026"/>
                        </a:lnTo>
                        <a:lnTo>
                          <a:pt x="1323" y="1032"/>
                        </a:lnTo>
                        <a:lnTo>
                          <a:pt x="1323" y="1038"/>
                        </a:lnTo>
                        <a:lnTo>
                          <a:pt x="1329" y="1038"/>
                        </a:lnTo>
                        <a:lnTo>
                          <a:pt x="1329" y="1044"/>
                        </a:lnTo>
                        <a:lnTo>
                          <a:pt x="1335" y="1044"/>
                        </a:lnTo>
                        <a:lnTo>
                          <a:pt x="1341" y="1038"/>
                        </a:lnTo>
                        <a:lnTo>
                          <a:pt x="1348" y="1038"/>
                        </a:lnTo>
                        <a:lnTo>
                          <a:pt x="1348" y="1032"/>
                        </a:lnTo>
                        <a:lnTo>
                          <a:pt x="1348" y="1026"/>
                        </a:lnTo>
                        <a:lnTo>
                          <a:pt x="1354" y="1026"/>
                        </a:lnTo>
                        <a:lnTo>
                          <a:pt x="1354" y="1020"/>
                        </a:lnTo>
                        <a:lnTo>
                          <a:pt x="1354" y="1014"/>
                        </a:lnTo>
                        <a:lnTo>
                          <a:pt x="1360" y="1014"/>
                        </a:lnTo>
                        <a:lnTo>
                          <a:pt x="1360" y="1008"/>
                        </a:lnTo>
                        <a:lnTo>
                          <a:pt x="1360" y="1002"/>
                        </a:lnTo>
                        <a:lnTo>
                          <a:pt x="1366" y="996"/>
                        </a:lnTo>
                        <a:lnTo>
                          <a:pt x="1366" y="990"/>
                        </a:lnTo>
                        <a:lnTo>
                          <a:pt x="1366" y="984"/>
                        </a:lnTo>
                        <a:lnTo>
                          <a:pt x="1366" y="978"/>
                        </a:lnTo>
                        <a:lnTo>
                          <a:pt x="1373" y="978"/>
                        </a:lnTo>
                        <a:lnTo>
                          <a:pt x="1373" y="972"/>
                        </a:lnTo>
                        <a:lnTo>
                          <a:pt x="1373" y="966"/>
                        </a:lnTo>
                        <a:lnTo>
                          <a:pt x="1373" y="960"/>
                        </a:lnTo>
                        <a:lnTo>
                          <a:pt x="1373" y="954"/>
                        </a:lnTo>
                        <a:lnTo>
                          <a:pt x="1379" y="954"/>
                        </a:lnTo>
                        <a:lnTo>
                          <a:pt x="1379" y="948"/>
                        </a:lnTo>
                        <a:lnTo>
                          <a:pt x="1379" y="942"/>
                        </a:lnTo>
                        <a:lnTo>
                          <a:pt x="1379" y="936"/>
                        </a:lnTo>
                        <a:lnTo>
                          <a:pt x="1385" y="924"/>
                        </a:lnTo>
                        <a:lnTo>
                          <a:pt x="1385" y="918"/>
                        </a:lnTo>
                        <a:lnTo>
                          <a:pt x="1385" y="912"/>
                        </a:lnTo>
                        <a:lnTo>
                          <a:pt x="1385" y="906"/>
                        </a:lnTo>
                        <a:lnTo>
                          <a:pt x="1385" y="900"/>
                        </a:lnTo>
                        <a:lnTo>
                          <a:pt x="1391" y="894"/>
                        </a:lnTo>
                        <a:lnTo>
                          <a:pt x="1391" y="888"/>
                        </a:lnTo>
                        <a:lnTo>
                          <a:pt x="1391" y="882"/>
                        </a:lnTo>
                        <a:lnTo>
                          <a:pt x="1391" y="876"/>
                        </a:lnTo>
                        <a:lnTo>
                          <a:pt x="1391" y="870"/>
                        </a:lnTo>
                        <a:lnTo>
                          <a:pt x="1391" y="864"/>
                        </a:lnTo>
                        <a:lnTo>
                          <a:pt x="1391" y="858"/>
                        </a:lnTo>
                        <a:lnTo>
                          <a:pt x="1398" y="852"/>
                        </a:lnTo>
                        <a:lnTo>
                          <a:pt x="1398" y="846"/>
                        </a:lnTo>
                        <a:lnTo>
                          <a:pt x="1398" y="840"/>
                        </a:lnTo>
                        <a:lnTo>
                          <a:pt x="1398" y="834"/>
                        </a:lnTo>
                        <a:lnTo>
                          <a:pt x="1398" y="828"/>
                        </a:lnTo>
                        <a:lnTo>
                          <a:pt x="1398" y="822"/>
                        </a:lnTo>
                        <a:lnTo>
                          <a:pt x="1404" y="816"/>
                        </a:lnTo>
                        <a:lnTo>
                          <a:pt x="1404" y="810"/>
                        </a:lnTo>
                        <a:lnTo>
                          <a:pt x="1404" y="804"/>
                        </a:lnTo>
                        <a:lnTo>
                          <a:pt x="1404" y="798"/>
                        </a:lnTo>
                        <a:lnTo>
                          <a:pt x="1404" y="780"/>
                        </a:lnTo>
                        <a:lnTo>
                          <a:pt x="1410" y="774"/>
                        </a:lnTo>
                        <a:lnTo>
                          <a:pt x="1410" y="768"/>
                        </a:lnTo>
                        <a:lnTo>
                          <a:pt x="1410" y="774"/>
                        </a:lnTo>
                        <a:lnTo>
                          <a:pt x="1416" y="780"/>
                        </a:lnTo>
                        <a:lnTo>
                          <a:pt x="1416" y="786"/>
                        </a:lnTo>
                        <a:lnTo>
                          <a:pt x="1416" y="792"/>
                        </a:lnTo>
                        <a:lnTo>
                          <a:pt x="1416" y="804"/>
                        </a:lnTo>
                        <a:lnTo>
                          <a:pt x="1423" y="810"/>
                        </a:lnTo>
                        <a:lnTo>
                          <a:pt x="1423" y="816"/>
                        </a:lnTo>
                        <a:lnTo>
                          <a:pt x="1423" y="822"/>
                        </a:lnTo>
                        <a:lnTo>
                          <a:pt x="1423" y="834"/>
                        </a:lnTo>
                        <a:lnTo>
                          <a:pt x="1423" y="840"/>
                        </a:lnTo>
                        <a:lnTo>
                          <a:pt x="1429" y="846"/>
                        </a:lnTo>
                        <a:lnTo>
                          <a:pt x="1429" y="852"/>
                        </a:lnTo>
                        <a:lnTo>
                          <a:pt x="1429" y="858"/>
                        </a:lnTo>
                        <a:lnTo>
                          <a:pt x="1429" y="864"/>
                        </a:lnTo>
                        <a:lnTo>
                          <a:pt x="1429" y="870"/>
                        </a:lnTo>
                        <a:lnTo>
                          <a:pt x="1429" y="876"/>
                        </a:lnTo>
                        <a:lnTo>
                          <a:pt x="1435" y="876"/>
                        </a:lnTo>
                        <a:lnTo>
                          <a:pt x="1435" y="882"/>
                        </a:lnTo>
                        <a:lnTo>
                          <a:pt x="1435" y="888"/>
                        </a:lnTo>
                        <a:lnTo>
                          <a:pt x="1435" y="894"/>
                        </a:lnTo>
                        <a:lnTo>
                          <a:pt x="1435" y="900"/>
                        </a:lnTo>
                        <a:lnTo>
                          <a:pt x="1441" y="906"/>
                        </a:lnTo>
                        <a:lnTo>
                          <a:pt x="1441" y="912"/>
                        </a:lnTo>
                        <a:lnTo>
                          <a:pt x="1441" y="918"/>
                        </a:lnTo>
                        <a:lnTo>
                          <a:pt x="1441" y="924"/>
                        </a:lnTo>
                        <a:lnTo>
                          <a:pt x="1448" y="930"/>
                        </a:lnTo>
                        <a:lnTo>
                          <a:pt x="1448" y="936"/>
                        </a:lnTo>
                        <a:lnTo>
                          <a:pt x="1448" y="942"/>
                        </a:lnTo>
                        <a:lnTo>
                          <a:pt x="1448" y="948"/>
                        </a:lnTo>
                        <a:lnTo>
                          <a:pt x="1454" y="954"/>
                        </a:lnTo>
                        <a:lnTo>
                          <a:pt x="1454" y="960"/>
                        </a:lnTo>
                        <a:lnTo>
                          <a:pt x="1454" y="966"/>
                        </a:lnTo>
                        <a:lnTo>
                          <a:pt x="1460" y="972"/>
                        </a:lnTo>
                        <a:lnTo>
                          <a:pt x="1460" y="978"/>
                        </a:lnTo>
                        <a:lnTo>
                          <a:pt x="1460" y="984"/>
                        </a:lnTo>
                        <a:lnTo>
                          <a:pt x="1460" y="990"/>
                        </a:lnTo>
                        <a:lnTo>
                          <a:pt x="1466" y="990"/>
                        </a:lnTo>
                        <a:lnTo>
                          <a:pt x="1466" y="996"/>
                        </a:lnTo>
                        <a:lnTo>
                          <a:pt x="1466" y="1002"/>
                        </a:lnTo>
                        <a:lnTo>
                          <a:pt x="1472" y="1002"/>
                        </a:lnTo>
                        <a:lnTo>
                          <a:pt x="1472" y="1008"/>
                        </a:lnTo>
                        <a:lnTo>
                          <a:pt x="1472" y="1014"/>
                        </a:lnTo>
                        <a:lnTo>
                          <a:pt x="1479" y="1020"/>
                        </a:lnTo>
                        <a:lnTo>
                          <a:pt x="1479" y="1026"/>
                        </a:lnTo>
                        <a:lnTo>
                          <a:pt x="1485" y="1026"/>
                        </a:lnTo>
                        <a:lnTo>
                          <a:pt x="1485" y="1032"/>
                        </a:lnTo>
                        <a:lnTo>
                          <a:pt x="1491" y="1032"/>
                        </a:lnTo>
                        <a:lnTo>
                          <a:pt x="1497" y="1032"/>
                        </a:lnTo>
                        <a:lnTo>
                          <a:pt x="1497" y="1026"/>
                        </a:lnTo>
                        <a:lnTo>
                          <a:pt x="1504" y="1026"/>
                        </a:lnTo>
                        <a:lnTo>
                          <a:pt x="1504" y="1020"/>
                        </a:lnTo>
                        <a:lnTo>
                          <a:pt x="1510" y="1020"/>
                        </a:lnTo>
                        <a:lnTo>
                          <a:pt x="1510" y="1014"/>
                        </a:lnTo>
                        <a:lnTo>
                          <a:pt x="1510" y="1008"/>
                        </a:lnTo>
                        <a:lnTo>
                          <a:pt x="1516" y="1008"/>
                        </a:lnTo>
                        <a:lnTo>
                          <a:pt x="1516" y="1002"/>
                        </a:lnTo>
                        <a:lnTo>
                          <a:pt x="1516" y="996"/>
                        </a:lnTo>
                        <a:lnTo>
                          <a:pt x="1522" y="990"/>
                        </a:lnTo>
                        <a:lnTo>
                          <a:pt x="1522" y="984"/>
                        </a:lnTo>
                        <a:lnTo>
                          <a:pt x="1522" y="978"/>
                        </a:lnTo>
                        <a:lnTo>
                          <a:pt x="1529" y="972"/>
                        </a:lnTo>
                        <a:lnTo>
                          <a:pt x="1529" y="966"/>
                        </a:lnTo>
                        <a:lnTo>
                          <a:pt x="1529" y="960"/>
                        </a:lnTo>
                        <a:lnTo>
                          <a:pt x="1535" y="954"/>
                        </a:lnTo>
                        <a:lnTo>
                          <a:pt x="1535" y="948"/>
                        </a:lnTo>
                        <a:lnTo>
                          <a:pt x="1535" y="942"/>
                        </a:lnTo>
                        <a:lnTo>
                          <a:pt x="1535" y="936"/>
                        </a:lnTo>
                        <a:lnTo>
                          <a:pt x="1541" y="930"/>
                        </a:lnTo>
                        <a:lnTo>
                          <a:pt x="1541" y="924"/>
                        </a:lnTo>
                        <a:lnTo>
                          <a:pt x="1541" y="918"/>
                        </a:lnTo>
                        <a:lnTo>
                          <a:pt x="1541" y="912"/>
                        </a:lnTo>
                        <a:lnTo>
                          <a:pt x="1547" y="906"/>
                        </a:lnTo>
                        <a:lnTo>
                          <a:pt x="1547" y="894"/>
                        </a:lnTo>
                        <a:lnTo>
                          <a:pt x="1547" y="888"/>
                        </a:lnTo>
                        <a:lnTo>
                          <a:pt x="1547" y="882"/>
                        </a:lnTo>
                        <a:lnTo>
                          <a:pt x="1547" y="876"/>
                        </a:lnTo>
                        <a:lnTo>
                          <a:pt x="1554" y="870"/>
                        </a:lnTo>
                        <a:lnTo>
                          <a:pt x="1554" y="864"/>
                        </a:lnTo>
                        <a:lnTo>
                          <a:pt x="1554" y="858"/>
                        </a:lnTo>
                        <a:lnTo>
                          <a:pt x="1554" y="852"/>
                        </a:lnTo>
                        <a:lnTo>
                          <a:pt x="1554" y="846"/>
                        </a:lnTo>
                        <a:lnTo>
                          <a:pt x="1560" y="840"/>
                        </a:lnTo>
                        <a:lnTo>
                          <a:pt x="1560" y="834"/>
                        </a:lnTo>
                        <a:lnTo>
                          <a:pt x="1560" y="828"/>
                        </a:lnTo>
                        <a:lnTo>
                          <a:pt x="1560" y="822"/>
                        </a:lnTo>
                        <a:lnTo>
                          <a:pt x="1560" y="816"/>
                        </a:lnTo>
                        <a:lnTo>
                          <a:pt x="1566" y="810"/>
                        </a:lnTo>
                        <a:lnTo>
                          <a:pt x="1566" y="804"/>
                        </a:lnTo>
                        <a:lnTo>
                          <a:pt x="1566" y="792"/>
                        </a:lnTo>
                        <a:lnTo>
                          <a:pt x="1566" y="786"/>
                        </a:lnTo>
                        <a:lnTo>
                          <a:pt x="1566" y="780"/>
                        </a:lnTo>
                        <a:lnTo>
                          <a:pt x="1572" y="774"/>
                        </a:lnTo>
                        <a:lnTo>
                          <a:pt x="1572" y="768"/>
                        </a:lnTo>
                        <a:lnTo>
                          <a:pt x="1572" y="756"/>
                        </a:lnTo>
                        <a:lnTo>
                          <a:pt x="1572" y="750"/>
                        </a:lnTo>
                        <a:lnTo>
                          <a:pt x="1572" y="744"/>
                        </a:lnTo>
                        <a:lnTo>
                          <a:pt x="1572" y="738"/>
                        </a:lnTo>
                        <a:lnTo>
                          <a:pt x="1579" y="738"/>
                        </a:lnTo>
                        <a:lnTo>
                          <a:pt x="1579" y="744"/>
                        </a:lnTo>
                        <a:lnTo>
                          <a:pt x="1579" y="750"/>
                        </a:lnTo>
                        <a:lnTo>
                          <a:pt x="1585" y="756"/>
                        </a:lnTo>
                        <a:lnTo>
                          <a:pt x="1585" y="768"/>
                        </a:lnTo>
                        <a:lnTo>
                          <a:pt x="1585" y="774"/>
                        </a:lnTo>
                        <a:lnTo>
                          <a:pt x="1585" y="780"/>
                        </a:lnTo>
                        <a:lnTo>
                          <a:pt x="1585" y="786"/>
                        </a:lnTo>
                        <a:lnTo>
                          <a:pt x="1585" y="792"/>
                        </a:lnTo>
                        <a:lnTo>
                          <a:pt x="1591" y="798"/>
                        </a:lnTo>
                        <a:lnTo>
                          <a:pt x="1591" y="804"/>
                        </a:lnTo>
                        <a:lnTo>
                          <a:pt x="1591" y="810"/>
                        </a:lnTo>
                        <a:lnTo>
                          <a:pt x="1591" y="816"/>
                        </a:lnTo>
                        <a:lnTo>
                          <a:pt x="1591" y="822"/>
                        </a:lnTo>
                        <a:lnTo>
                          <a:pt x="1591" y="828"/>
                        </a:lnTo>
                        <a:lnTo>
                          <a:pt x="1597" y="834"/>
                        </a:lnTo>
                        <a:lnTo>
                          <a:pt x="1597" y="840"/>
                        </a:lnTo>
                        <a:lnTo>
                          <a:pt x="1597" y="846"/>
                        </a:lnTo>
                        <a:lnTo>
                          <a:pt x="1597" y="852"/>
                        </a:lnTo>
                        <a:lnTo>
                          <a:pt x="1597" y="858"/>
                        </a:lnTo>
                        <a:lnTo>
                          <a:pt x="1603" y="864"/>
                        </a:lnTo>
                        <a:lnTo>
                          <a:pt x="1603" y="870"/>
                        </a:lnTo>
                        <a:lnTo>
                          <a:pt x="1603" y="876"/>
                        </a:lnTo>
                        <a:lnTo>
                          <a:pt x="1603" y="882"/>
                        </a:lnTo>
                        <a:lnTo>
                          <a:pt x="1603" y="888"/>
                        </a:lnTo>
                        <a:lnTo>
                          <a:pt x="1603" y="894"/>
                        </a:lnTo>
                        <a:lnTo>
                          <a:pt x="1610" y="906"/>
                        </a:lnTo>
                        <a:lnTo>
                          <a:pt x="1610" y="912"/>
                        </a:lnTo>
                        <a:lnTo>
                          <a:pt x="1610" y="918"/>
                        </a:lnTo>
                        <a:lnTo>
                          <a:pt x="1610" y="924"/>
                        </a:lnTo>
                        <a:lnTo>
                          <a:pt x="1616" y="924"/>
                        </a:lnTo>
                        <a:lnTo>
                          <a:pt x="1616" y="930"/>
                        </a:lnTo>
                        <a:lnTo>
                          <a:pt x="1616" y="936"/>
                        </a:lnTo>
                        <a:lnTo>
                          <a:pt x="1616" y="942"/>
                        </a:lnTo>
                        <a:lnTo>
                          <a:pt x="1616" y="948"/>
                        </a:lnTo>
                        <a:lnTo>
                          <a:pt x="1622" y="948"/>
                        </a:lnTo>
                        <a:lnTo>
                          <a:pt x="1622" y="954"/>
                        </a:lnTo>
                        <a:lnTo>
                          <a:pt x="1622" y="960"/>
                        </a:lnTo>
                        <a:lnTo>
                          <a:pt x="1622" y="966"/>
                        </a:lnTo>
                        <a:lnTo>
                          <a:pt x="1628" y="972"/>
                        </a:lnTo>
                        <a:lnTo>
                          <a:pt x="1628" y="978"/>
                        </a:lnTo>
                        <a:lnTo>
                          <a:pt x="1628" y="984"/>
                        </a:lnTo>
                        <a:lnTo>
                          <a:pt x="1635" y="990"/>
                        </a:lnTo>
                        <a:lnTo>
                          <a:pt x="1635" y="996"/>
                        </a:lnTo>
                        <a:lnTo>
                          <a:pt x="1635" y="1002"/>
                        </a:lnTo>
                        <a:lnTo>
                          <a:pt x="1641" y="1008"/>
                        </a:lnTo>
                        <a:lnTo>
                          <a:pt x="1641" y="1014"/>
                        </a:lnTo>
                        <a:lnTo>
                          <a:pt x="1647" y="1020"/>
                        </a:lnTo>
                        <a:lnTo>
                          <a:pt x="1647" y="1026"/>
                        </a:lnTo>
                        <a:lnTo>
                          <a:pt x="1653" y="1026"/>
                        </a:lnTo>
                        <a:lnTo>
                          <a:pt x="1653" y="1032"/>
                        </a:lnTo>
                        <a:lnTo>
                          <a:pt x="1660" y="1032"/>
                        </a:lnTo>
                        <a:lnTo>
                          <a:pt x="1660" y="1038"/>
                        </a:lnTo>
                        <a:lnTo>
                          <a:pt x="1666" y="1038"/>
                        </a:lnTo>
                        <a:lnTo>
                          <a:pt x="1666" y="1032"/>
                        </a:lnTo>
                        <a:lnTo>
                          <a:pt x="1672" y="1032"/>
                        </a:lnTo>
                        <a:lnTo>
                          <a:pt x="1672" y="1026"/>
                        </a:lnTo>
                        <a:lnTo>
                          <a:pt x="1672" y="1020"/>
                        </a:lnTo>
                        <a:lnTo>
                          <a:pt x="1678" y="1014"/>
                        </a:lnTo>
                        <a:lnTo>
                          <a:pt x="1678" y="1008"/>
                        </a:lnTo>
                        <a:lnTo>
                          <a:pt x="1678" y="1002"/>
                        </a:lnTo>
                        <a:lnTo>
                          <a:pt x="1685" y="996"/>
                        </a:lnTo>
                        <a:lnTo>
                          <a:pt x="1685" y="990"/>
                        </a:lnTo>
                        <a:lnTo>
                          <a:pt x="1685" y="984"/>
                        </a:lnTo>
                        <a:lnTo>
                          <a:pt x="1685" y="978"/>
                        </a:lnTo>
                        <a:lnTo>
                          <a:pt x="1691" y="972"/>
                        </a:lnTo>
                        <a:lnTo>
                          <a:pt x="1691" y="966"/>
                        </a:lnTo>
                        <a:lnTo>
                          <a:pt x="1691" y="960"/>
                        </a:lnTo>
                        <a:lnTo>
                          <a:pt x="1697" y="954"/>
                        </a:lnTo>
                        <a:lnTo>
                          <a:pt x="1703" y="954"/>
                        </a:lnTo>
                        <a:lnTo>
                          <a:pt x="1703" y="948"/>
                        </a:lnTo>
                        <a:lnTo>
                          <a:pt x="1710" y="948"/>
                        </a:lnTo>
                        <a:lnTo>
                          <a:pt x="1716" y="948"/>
                        </a:lnTo>
                        <a:lnTo>
                          <a:pt x="1716" y="942"/>
                        </a:lnTo>
                        <a:lnTo>
                          <a:pt x="1722" y="942"/>
                        </a:lnTo>
                        <a:lnTo>
                          <a:pt x="1728" y="942"/>
                        </a:lnTo>
                        <a:lnTo>
                          <a:pt x="1728" y="936"/>
                        </a:lnTo>
                        <a:lnTo>
                          <a:pt x="1735" y="936"/>
                        </a:lnTo>
                        <a:lnTo>
                          <a:pt x="1735" y="930"/>
                        </a:lnTo>
                        <a:lnTo>
                          <a:pt x="1741" y="930"/>
                        </a:lnTo>
                        <a:lnTo>
                          <a:pt x="1741" y="924"/>
                        </a:lnTo>
                        <a:lnTo>
                          <a:pt x="1747" y="924"/>
                        </a:lnTo>
                        <a:lnTo>
                          <a:pt x="1753" y="924"/>
                        </a:lnTo>
                        <a:lnTo>
                          <a:pt x="1753" y="930"/>
                        </a:lnTo>
                        <a:lnTo>
                          <a:pt x="1753" y="936"/>
                        </a:lnTo>
                        <a:lnTo>
                          <a:pt x="1759" y="936"/>
                        </a:lnTo>
                        <a:lnTo>
                          <a:pt x="1759" y="942"/>
                        </a:lnTo>
                        <a:lnTo>
                          <a:pt x="1759" y="948"/>
                        </a:lnTo>
                        <a:lnTo>
                          <a:pt x="1759" y="954"/>
                        </a:lnTo>
                        <a:lnTo>
                          <a:pt x="1766" y="954"/>
                        </a:lnTo>
                        <a:lnTo>
                          <a:pt x="1766" y="960"/>
                        </a:lnTo>
                        <a:lnTo>
                          <a:pt x="1766" y="966"/>
                        </a:lnTo>
                        <a:lnTo>
                          <a:pt x="1772" y="966"/>
                        </a:lnTo>
                        <a:lnTo>
                          <a:pt x="1772" y="972"/>
                        </a:lnTo>
                        <a:lnTo>
                          <a:pt x="1772" y="978"/>
                        </a:lnTo>
                        <a:lnTo>
                          <a:pt x="1778" y="978"/>
                        </a:lnTo>
                        <a:lnTo>
                          <a:pt x="1778" y="972"/>
                        </a:lnTo>
                        <a:lnTo>
                          <a:pt x="1784" y="972"/>
                        </a:lnTo>
                        <a:lnTo>
                          <a:pt x="1784" y="966"/>
                        </a:lnTo>
                        <a:lnTo>
                          <a:pt x="1784" y="960"/>
                        </a:lnTo>
                        <a:lnTo>
                          <a:pt x="1784" y="954"/>
                        </a:lnTo>
                        <a:lnTo>
                          <a:pt x="1791" y="948"/>
                        </a:lnTo>
                        <a:lnTo>
                          <a:pt x="1791" y="942"/>
                        </a:lnTo>
                        <a:lnTo>
                          <a:pt x="1791" y="936"/>
                        </a:lnTo>
                        <a:lnTo>
                          <a:pt x="1791" y="930"/>
                        </a:lnTo>
                        <a:lnTo>
                          <a:pt x="1791" y="924"/>
                        </a:lnTo>
                        <a:lnTo>
                          <a:pt x="1797" y="918"/>
                        </a:lnTo>
                        <a:lnTo>
                          <a:pt x="1797" y="912"/>
                        </a:lnTo>
                        <a:lnTo>
                          <a:pt x="1797" y="906"/>
                        </a:lnTo>
                        <a:lnTo>
                          <a:pt x="1797" y="900"/>
                        </a:lnTo>
                        <a:lnTo>
                          <a:pt x="1797" y="894"/>
                        </a:lnTo>
                        <a:lnTo>
                          <a:pt x="1803" y="888"/>
                        </a:lnTo>
                        <a:lnTo>
                          <a:pt x="1803" y="882"/>
                        </a:lnTo>
                        <a:lnTo>
                          <a:pt x="1803" y="876"/>
                        </a:lnTo>
                        <a:lnTo>
                          <a:pt x="1803" y="870"/>
                        </a:lnTo>
                        <a:lnTo>
                          <a:pt x="1803" y="864"/>
                        </a:lnTo>
                        <a:lnTo>
                          <a:pt x="1803" y="858"/>
                        </a:lnTo>
                        <a:lnTo>
                          <a:pt x="1809" y="858"/>
                        </a:lnTo>
                        <a:lnTo>
                          <a:pt x="1809" y="852"/>
                        </a:lnTo>
                        <a:lnTo>
                          <a:pt x="1816" y="852"/>
                        </a:lnTo>
                        <a:lnTo>
                          <a:pt x="1822" y="852"/>
                        </a:lnTo>
                        <a:lnTo>
                          <a:pt x="1828" y="852"/>
                        </a:lnTo>
                        <a:lnTo>
                          <a:pt x="1834" y="852"/>
                        </a:lnTo>
                        <a:lnTo>
                          <a:pt x="1841" y="852"/>
                        </a:lnTo>
                        <a:lnTo>
                          <a:pt x="1847" y="852"/>
                        </a:lnTo>
                        <a:lnTo>
                          <a:pt x="1847" y="846"/>
                        </a:lnTo>
                        <a:lnTo>
                          <a:pt x="1853" y="846"/>
                        </a:lnTo>
                        <a:lnTo>
                          <a:pt x="1859" y="846"/>
                        </a:lnTo>
                        <a:lnTo>
                          <a:pt x="1866" y="846"/>
                        </a:lnTo>
                        <a:lnTo>
                          <a:pt x="1872" y="846"/>
                        </a:lnTo>
                        <a:lnTo>
                          <a:pt x="1872" y="852"/>
                        </a:lnTo>
                        <a:lnTo>
                          <a:pt x="1878" y="858"/>
                        </a:lnTo>
                        <a:lnTo>
                          <a:pt x="1878" y="864"/>
                        </a:lnTo>
                        <a:lnTo>
                          <a:pt x="1878" y="870"/>
                        </a:lnTo>
                        <a:lnTo>
                          <a:pt x="1878" y="876"/>
                        </a:lnTo>
                        <a:lnTo>
                          <a:pt x="1884" y="882"/>
                        </a:lnTo>
                        <a:lnTo>
                          <a:pt x="1884" y="888"/>
                        </a:lnTo>
                        <a:lnTo>
                          <a:pt x="1884" y="894"/>
                        </a:lnTo>
                        <a:lnTo>
                          <a:pt x="1891" y="894"/>
                        </a:lnTo>
                        <a:lnTo>
                          <a:pt x="1891" y="888"/>
                        </a:lnTo>
                        <a:lnTo>
                          <a:pt x="1897" y="882"/>
                        </a:lnTo>
                        <a:lnTo>
                          <a:pt x="1897" y="876"/>
                        </a:lnTo>
                        <a:lnTo>
                          <a:pt x="1897" y="870"/>
                        </a:lnTo>
                        <a:lnTo>
                          <a:pt x="1897" y="864"/>
                        </a:lnTo>
                        <a:lnTo>
                          <a:pt x="1903" y="864"/>
                        </a:lnTo>
                        <a:lnTo>
                          <a:pt x="1903" y="858"/>
                        </a:lnTo>
                        <a:lnTo>
                          <a:pt x="1903" y="852"/>
                        </a:lnTo>
                        <a:lnTo>
                          <a:pt x="1903" y="846"/>
                        </a:lnTo>
                        <a:lnTo>
                          <a:pt x="1909" y="846"/>
                        </a:lnTo>
                        <a:lnTo>
                          <a:pt x="1915" y="846"/>
                        </a:lnTo>
                        <a:lnTo>
                          <a:pt x="1922" y="846"/>
                        </a:lnTo>
                        <a:lnTo>
                          <a:pt x="1928" y="846"/>
                        </a:lnTo>
                        <a:lnTo>
                          <a:pt x="1928" y="852"/>
                        </a:lnTo>
                        <a:lnTo>
                          <a:pt x="1934" y="852"/>
                        </a:lnTo>
                        <a:lnTo>
                          <a:pt x="1940" y="852"/>
                        </a:lnTo>
                        <a:lnTo>
                          <a:pt x="1947" y="852"/>
                        </a:lnTo>
                        <a:lnTo>
                          <a:pt x="1953" y="852"/>
                        </a:lnTo>
                        <a:lnTo>
                          <a:pt x="1959" y="852"/>
                        </a:lnTo>
                        <a:lnTo>
                          <a:pt x="1965" y="852"/>
                        </a:lnTo>
                        <a:lnTo>
                          <a:pt x="1972" y="852"/>
                        </a:lnTo>
                        <a:lnTo>
                          <a:pt x="1978" y="852"/>
                        </a:lnTo>
                        <a:lnTo>
                          <a:pt x="1984" y="852"/>
                        </a:lnTo>
                        <a:lnTo>
                          <a:pt x="1984" y="846"/>
                        </a:lnTo>
                        <a:lnTo>
                          <a:pt x="1990" y="846"/>
                        </a:lnTo>
                        <a:lnTo>
                          <a:pt x="1997" y="846"/>
                        </a:lnTo>
                        <a:lnTo>
                          <a:pt x="2003" y="846"/>
                        </a:lnTo>
                        <a:lnTo>
                          <a:pt x="2009" y="846"/>
                        </a:lnTo>
                        <a:lnTo>
                          <a:pt x="2009" y="852"/>
                        </a:lnTo>
                        <a:lnTo>
                          <a:pt x="2015" y="858"/>
                        </a:lnTo>
                        <a:lnTo>
                          <a:pt x="2015" y="864"/>
                        </a:lnTo>
                        <a:lnTo>
                          <a:pt x="2015" y="870"/>
                        </a:lnTo>
                        <a:lnTo>
                          <a:pt x="2015" y="876"/>
                        </a:lnTo>
                        <a:lnTo>
                          <a:pt x="2022" y="882"/>
                        </a:lnTo>
                        <a:lnTo>
                          <a:pt x="2022" y="888"/>
                        </a:lnTo>
                        <a:lnTo>
                          <a:pt x="2022" y="894"/>
                        </a:lnTo>
                        <a:lnTo>
                          <a:pt x="2028" y="894"/>
                        </a:lnTo>
                        <a:lnTo>
                          <a:pt x="2028" y="888"/>
                        </a:lnTo>
                        <a:lnTo>
                          <a:pt x="2034" y="882"/>
                        </a:lnTo>
                        <a:lnTo>
                          <a:pt x="2034" y="876"/>
                        </a:lnTo>
                        <a:lnTo>
                          <a:pt x="2034" y="870"/>
                        </a:lnTo>
                        <a:lnTo>
                          <a:pt x="2034" y="864"/>
                        </a:lnTo>
                        <a:lnTo>
                          <a:pt x="2040" y="864"/>
                        </a:lnTo>
                        <a:lnTo>
                          <a:pt x="2040" y="858"/>
                        </a:lnTo>
                        <a:lnTo>
                          <a:pt x="2040" y="852"/>
                        </a:lnTo>
                        <a:lnTo>
                          <a:pt x="2040" y="846"/>
                        </a:lnTo>
                        <a:lnTo>
                          <a:pt x="2047" y="846"/>
                        </a:lnTo>
                        <a:lnTo>
                          <a:pt x="2053" y="846"/>
                        </a:lnTo>
                        <a:lnTo>
                          <a:pt x="2059" y="846"/>
                        </a:lnTo>
                        <a:lnTo>
                          <a:pt x="2065" y="846"/>
                        </a:lnTo>
                        <a:lnTo>
                          <a:pt x="2065" y="852"/>
                        </a:lnTo>
                        <a:lnTo>
                          <a:pt x="2071" y="852"/>
                        </a:lnTo>
                        <a:lnTo>
                          <a:pt x="2078" y="852"/>
                        </a:lnTo>
                        <a:lnTo>
                          <a:pt x="2084" y="852"/>
                        </a:lnTo>
                        <a:lnTo>
                          <a:pt x="2090" y="852"/>
                        </a:lnTo>
                        <a:lnTo>
                          <a:pt x="2096" y="852"/>
                        </a:lnTo>
                        <a:lnTo>
                          <a:pt x="2103" y="852"/>
                        </a:lnTo>
                        <a:lnTo>
                          <a:pt x="2109" y="852"/>
                        </a:lnTo>
                        <a:lnTo>
                          <a:pt x="2115" y="852"/>
                        </a:lnTo>
                        <a:lnTo>
                          <a:pt x="2121" y="852"/>
                        </a:lnTo>
                        <a:lnTo>
                          <a:pt x="2121" y="846"/>
                        </a:lnTo>
                        <a:lnTo>
                          <a:pt x="2128" y="846"/>
                        </a:lnTo>
                        <a:lnTo>
                          <a:pt x="2134" y="846"/>
                        </a:lnTo>
                        <a:lnTo>
                          <a:pt x="2140" y="846"/>
                        </a:lnTo>
                        <a:lnTo>
                          <a:pt x="2146" y="846"/>
                        </a:lnTo>
                        <a:lnTo>
                          <a:pt x="2146" y="852"/>
                        </a:lnTo>
                        <a:lnTo>
                          <a:pt x="2153" y="858"/>
                        </a:lnTo>
                        <a:lnTo>
                          <a:pt x="2153" y="864"/>
                        </a:lnTo>
                        <a:lnTo>
                          <a:pt x="2153" y="870"/>
                        </a:lnTo>
                        <a:lnTo>
                          <a:pt x="2153" y="876"/>
                        </a:lnTo>
                        <a:lnTo>
                          <a:pt x="2159" y="882"/>
                        </a:lnTo>
                        <a:lnTo>
                          <a:pt x="2159" y="888"/>
                        </a:lnTo>
                        <a:lnTo>
                          <a:pt x="2159" y="894"/>
                        </a:lnTo>
                        <a:lnTo>
                          <a:pt x="2165" y="894"/>
                        </a:lnTo>
                        <a:lnTo>
                          <a:pt x="2165" y="888"/>
                        </a:lnTo>
                        <a:lnTo>
                          <a:pt x="2171" y="882"/>
                        </a:lnTo>
                        <a:lnTo>
                          <a:pt x="2171" y="876"/>
                        </a:lnTo>
                        <a:lnTo>
                          <a:pt x="2171" y="870"/>
                        </a:lnTo>
                        <a:lnTo>
                          <a:pt x="2171" y="864"/>
                        </a:lnTo>
                        <a:lnTo>
                          <a:pt x="2178" y="858"/>
                        </a:lnTo>
                        <a:lnTo>
                          <a:pt x="2178" y="852"/>
                        </a:lnTo>
                        <a:lnTo>
                          <a:pt x="2178" y="846"/>
                        </a:lnTo>
                        <a:lnTo>
                          <a:pt x="2184" y="846"/>
                        </a:lnTo>
                        <a:lnTo>
                          <a:pt x="2190" y="846"/>
                        </a:lnTo>
                        <a:lnTo>
                          <a:pt x="2196" y="846"/>
                        </a:lnTo>
                        <a:lnTo>
                          <a:pt x="2203" y="846"/>
                        </a:lnTo>
                        <a:lnTo>
                          <a:pt x="2203" y="852"/>
                        </a:lnTo>
                        <a:lnTo>
                          <a:pt x="2209" y="852"/>
                        </a:lnTo>
                        <a:lnTo>
                          <a:pt x="2215" y="852"/>
                        </a:lnTo>
                        <a:lnTo>
                          <a:pt x="2221" y="852"/>
                        </a:lnTo>
                        <a:lnTo>
                          <a:pt x="2227" y="852"/>
                        </a:lnTo>
                        <a:lnTo>
                          <a:pt x="2234" y="852"/>
                        </a:lnTo>
                        <a:lnTo>
                          <a:pt x="2240" y="852"/>
                        </a:lnTo>
                        <a:lnTo>
                          <a:pt x="2246" y="852"/>
                        </a:lnTo>
                        <a:lnTo>
                          <a:pt x="2252" y="852"/>
                        </a:lnTo>
                        <a:lnTo>
                          <a:pt x="2259" y="852"/>
                        </a:lnTo>
                        <a:lnTo>
                          <a:pt x="2259" y="846"/>
                        </a:lnTo>
                        <a:lnTo>
                          <a:pt x="2265" y="846"/>
                        </a:lnTo>
                        <a:lnTo>
                          <a:pt x="2271" y="846"/>
                        </a:lnTo>
                        <a:lnTo>
                          <a:pt x="2277" y="846"/>
                        </a:lnTo>
                        <a:lnTo>
                          <a:pt x="2284" y="846"/>
                        </a:lnTo>
                        <a:lnTo>
                          <a:pt x="2284" y="852"/>
                        </a:lnTo>
                        <a:lnTo>
                          <a:pt x="2290" y="858"/>
                        </a:lnTo>
                        <a:lnTo>
                          <a:pt x="2290" y="864"/>
                        </a:lnTo>
                        <a:lnTo>
                          <a:pt x="2290" y="870"/>
                        </a:lnTo>
                        <a:lnTo>
                          <a:pt x="2290" y="876"/>
                        </a:lnTo>
                        <a:lnTo>
                          <a:pt x="2296" y="882"/>
                        </a:lnTo>
                        <a:lnTo>
                          <a:pt x="2296" y="888"/>
                        </a:lnTo>
                        <a:lnTo>
                          <a:pt x="2296" y="894"/>
                        </a:lnTo>
                        <a:lnTo>
                          <a:pt x="2302" y="894"/>
                        </a:lnTo>
                        <a:lnTo>
                          <a:pt x="2302" y="888"/>
                        </a:lnTo>
                        <a:lnTo>
                          <a:pt x="2309" y="882"/>
                        </a:lnTo>
                        <a:lnTo>
                          <a:pt x="2309" y="876"/>
                        </a:lnTo>
                        <a:lnTo>
                          <a:pt x="2309" y="870"/>
                        </a:lnTo>
                        <a:lnTo>
                          <a:pt x="2309" y="864"/>
                        </a:lnTo>
                        <a:lnTo>
                          <a:pt x="2315" y="858"/>
                        </a:lnTo>
                        <a:lnTo>
                          <a:pt x="2315" y="852"/>
                        </a:lnTo>
                        <a:lnTo>
                          <a:pt x="2315" y="846"/>
                        </a:lnTo>
                        <a:lnTo>
                          <a:pt x="2321" y="846"/>
                        </a:lnTo>
                        <a:lnTo>
                          <a:pt x="2327" y="846"/>
                        </a:lnTo>
                        <a:lnTo>
                          <a:pt x="2334" y="846"/>
                        </a:lnTo>
                        <a:lnTo>
                          <a:pt x="2340" y="846"/>
                        </a:lnTo>
                        <a:lnTo>
                          <a:pt x="2340" y="852"/>
                        </a:lnTo>
                        <a:lnTo>
                          <a:pt x="2346" y="852"/>
                        </a:lnTo>
                        <a:lnTo>
                          <a:pt x="2352" y="852"/>
                        </a:lnTo>
                        <a:lnTo>
                          <a:pt x="2359" y="852"/>
                        </a:lnTo>
                        <a:lnTo>
                          <a:pt x="2365" y="852"/>
                        </a:lnTo>
                        <a:lnTo>
                          <a:pt x="2371" y="852"/>
                        </a:lnTo>
                        <a:lnTo>
                          <a:pt x="2377" y="852"/>
                        </a:lnTo>
                        <a:lnTo>
                          <a:pt x="2383" y="852"/>
                        </a:lnTo>
                        <a:lnTo>
                          <a:pt x="2390" y="852"/>
                        </a:lnTo>
                        <a:lnTo>
                          <a:pt x="2396" y="852"/>
                        </a:lnTo>
                        <a:lnTo>
                          <a:pt x="2396" y="846"/>
                        </a:lnTo>
                        <a:lnTo>
                          <a:pt x="2402" y="846"/>
                        </a:lnTo>
                        <a:lnTo>
                          <a:pt x="2408" y="846"/>
                        </a:lnTo>
                        <a:lnTo>
                          <a:pt x="2415" y="846"/>
                        </a:lnTo>
                        <a:lnTo>
                          <a:pt x="2421" y="846"/>
                        </a:lnTo>
                        <a:lnTo>
                          <a:pt x="2421" y="852"/>
                        </a:lnTo>
                        <a:lnTo>
                          <a:pt x="2427" y="858"/>
                        </a:lnTo>
                        <a:lnTo>
                          <a:pt x="2427" y="864"/>
                        </a:lnTo>
                        <a:lnTo>
                          <a:pt x="2427" y="870"/>
                        </a:lnTo>
                        <a:lnTo>
                          <a:pt x="2427" y="876"/>
                        </a:lnTo>
                        <a:lnTo>
                          <a:pt x="2433" y="882"/>
                        </a:lnTo>
                        <a:lnTo>
                          <a:pt x="2433" y="888"/>
                        </a:lnTo>
                        <a:lnTo>
                          <a:pt x="2433" y="894"/>
                        </a:lnTo>
                        <a:lnTo>
                          <a:pt x="2440" y="894"/>
                        </a:lnTo>
                        <a:lnTo>
                          <a:pt x="2440" y="888"/>
                        </a:lnTo>
                        <a:lnTo>
                          <a:pt x="2446" y="882"/>
                        </a:lnTo>
                        <a:lnTo>
                          <a:pt x="2446" y="876"/>
                        </a:lnTo>
                        <a:lnTo>
                          <a:pt x="2446" y="864"/>
                        </a:lnTo>
                        <a:lnTo>
                          <a:pt x="2452" y="858"/>
                        </a:lnTo>
                        <a:lnTo>
                          <a:pt x="2452" y="852"/>
                        </a:lnTo>
                        <a:lnTo>
                          <a:pt x="2452" y="846"/>
                        </a:lnTo>
                        <a:lnTo>
                          <a:pt x="2458" y="846"/>
                        </a:lnTo>
                        <a:lnTo>
                          <a:pt x="2465" y="846"/>
                        </a:lnTo>
                        <a:lnTo>
                          <a:pt x="2471" y="846"/>
                        </a:lnTo>
                        <a:lnTo>
                          <a:pt x="2477" y="846"/>
                        </a:lnTo>
                        <a:lnTo>
                          <a:pt x="2477" y="852"/>
                        </a:lnTo>
                        <a:lnTo>
                          <a:pt x="2483" y="852"/>
                        </a:lnTo>
                        <a:lnTo>
                          <a:pt x="2490" y="852"/>
                        </a:lnTo>
                        <a:lnTo>
                          <a:pt x="2496" y="852"/>
                        </a:lnTo>
                        <a:lnTo>
                          <a:pt x="2502" y="852"/>
                        </a:lnTo>
                        <a:lnTo>
                          <a:pt x="2508" y="852"/>
                        </a:lnTo>
                        <a:lnTo>
                          <a:pt x="2515" y="852"/>
                        </a:lnTo>
                        <a:lnTo>
                          <a:pt x="2521" y="858"/>
                        </a:lnTo>
                        <a:lnTo>
                          <a:pt x="2521" y="864"/>
                        </a:lnTo>
                        <a:lnTo>
                          <a:pt x="2521" y="870"/>
                        </a:lnTo>
                        <a:lnTo>
                          <a:pt x="2521" y="876"/>
                        </a:lnTo>
                        <a:lnTo>
                          <a:pt x="2527" y="882"/>
                        </a:lnTo>
                        <a:lnTo>
                          <a:pt x="2527" y="888"/>
                        </a:lnTo>
                        <a:lnTo>
                          <a:pt x="2527" y="894"/>
                        </a:lnTo>
                        <a:lnTo>
                          <a:pt x="2527" y="900"/>
                        </a:lnTo>
                        <a:lnTo>
                          <a:pt x="2527" y="906"/>
                        </a:lnTo>
                        <a:lnTo>
                          <a:pt x="2527" y="912"/>
                        </a:lnTo>
                        <a:lnTo>
                          <a:pt x="2533" y="918"/>
                        </a:lnTo>
                        <a:lnTo>
                          <a:pt x="2533" y="930"/>
                        </a:lnTo>
                        <a:lnTo>
                          <a:pt x="2533" y="936"/>
                        </a:lnTo>
                        <a:lnTo>
                          <a:pt x="2539" y="942"/>
                        </a:lnTo>
                        <a:lnTo>
                          <a:pt x="2539" y="948"/>
                        </a:lnTo>
                        <a:lnTo>
                          <a:pt x="2539" y="954"/>
                        </a:lnTo>
                        <a:lnTo>
                          <a:pt x="2539" y="960"/>
                        </a:lnTo>
                        <a:lnTo>
                          <a:pt x="2546" y="966"/>
                        </a:lnTo>
                        <a:lnTo>
                          <a:pt x="2546" y="972"/>
                        </a:lnTo>
                        <a:lnTo>
                          <a:pt x="2546" y="978"/>
                        </a:lnTo>
                        <a:lnTo>
                          <a:pt x="2552" y="978"/>
                        </a:lnTo>
                        <a:lnTo>
                          <a:pt x="2552" y="972"/>
                        </a:lnTo>
                        <a:lnTo>
                          <a:pt x="2558" y="972"/>
                        </a:lnTo>
                        <a:lnTo>
                          <a:pt x="2558" y="966"/>
                        </a:lnTo>
                        <a:lnTo>
                          <a:pt x="2558" y="960"/>
                        </a:lnTo>
                        <a:lnTo>
                          <a:pt x="2564" y="954"/>
                        </a:lnTo>
                        <a:lnTo>
                          <a:pt x="2564" y="948"/>
                        </a:lnTo>
                        <a:lnTo>
                          <a:pt x="2564" y="942"/>
                        </a:lnTo>
                        <a:lnTo>
                          <a:pt x="2571" y="942"/>
                        </a:lnTo>
                        <a:lnTo>
                          <a:pt x="2571" y="936"/>
                        </a:lnTo>
                        <a:lnTo>
                          <a:pt x="2571" y="930"/>
                        </a:lnTo>
                        <a:lnTo>
                          <a:pt x="2577" y="924"/>
                        </a:lnTo>
                        <a:lnTo>
                          <a:pt x="2583" y="924"/>
                        </a:lnTo>
                        <a:lnTo>
                          <a:pt x="2583" y="930"/>
                        </a:lnTo>
                        <a:lnTo>
                          <a:pt x="2589" y="930"/>
                        </a:lnTo>
                        <a:lnTo>
                          <a:pt x="2589" y="936"/>
                        </a:lnTo>
                        <a:lnTo>
                          <a:pt x="2596" y="936"/>
                        </a:lnTo>
                        <a:lnTo>
                          <a:pt x="2602" y="942"/>
                        </a:lnTo>
                        <a:lnTo>
                          <a:pt x="2608" y="942"/>
                        </a:lnTo>
                        <a:lnTo>
                          <a:pt x="2608" y="948"/>
                        </a:lnTo>
                        <a:lnTo>
                          <a:pt x="2614" y="948"/>
                        </a:lnTo>
                        <a:lnTo>
                          <a:pt x="2621" y="948"/>
                        </a:lnTo>
                        <a:lnTo>
                          <a:pt x="2621" y="954"/>
                        </a:lnTo>
                        <a:lnTo>
                          <a:pt x="2627" y="954"/>
                        </a:lnTo>
                        <a:lnTo>
                          <a:pt x="2633" y="954"/>
                        </a:lnTo>
                        <a:lnTo>
                          <a:pt x="2633" y="960"/>
                        </a:lnTo>
                        <a:lnTo>
                          <a:pt x="2633" y="966"/>
                        </a:lnTo>
                        <a:lnTo>
                          <a:pt x="2639" y="972"/>
                        </a:lnTo>
                        <a:lnTo>
                          <a:pt x="2639" y="978"/>
                        </a:lnTo>
                        <a:lnTo>
                          <a:pt x="2639" y="984"/>
                        </a:lnTo>
                        <a:lnTo>
                          <a:pt x="2639" y="990"/>
                        </a:lnTo>
                        <a:lnTo>
                          <a:pt x="2646" y="996"/>
                        </a:lnTo>
                        <a:lnTo>
                          <a:pt x="2646" y="1002"/>
                        </a:lnTo>
                        <a:lnTo>
                          <a:pt x="2646" y="1008"/>
                        </a:lnTo>
                        <a:lnTo>
                          <a:pt x="2652" y="1014"/>
                        </a:lnTo>
                        <a:lnTo>
                          <a:pt x="2652" y="1020"/>
                        </a:lnTo>
                        <a:lnTo>
                          <a:pt x="2652" y="1026"/>
                        </a:lnTo>
                        <a:lnTo>
                          <a:pt x="2658" y="1026"/>
                        </a:lnTo>
                        <a:lnTo>
                          <a:pt x="2658" y="1032"/>
                        </a:lnTo>
                        <a:lnTo>
                          <a:pt x="2658" y="1038"/>
                        </a:lnTo>
                        <a:lnTo>
                          <a:pt x="2664" y="1038"/>
                        </a:lnTo>
                        <a:lnTo>
                          <a:pt x="2670" y="1038"/>
                        </a:lnTo>
                        <a:lnTo>
                          <a:pt x="2670" y="1032"/>
                        </a:lnTo>
                        <a:lnTo>
                          <a:pt x="2677" y="1026"/>
                        </a:lnTo>
                        <a:lnTo>
                          <a:pt x="2677" y="1020"/>
                        </a:lnTo>
                        <a:lnTo>
                          <a:pt x="2683" y="1020"/>
                        </a:lnTo>
                        <a:lnTo>
                          <a:pt x="2683" y="1014"/>
                        </a:lnTo>
                        <a:lnTo>
                          <a:pt x="2683" y="1008"/>
                        </a:lnTo>
                        <a:lnTo>
                          <a:pt x="2689" y="1008"/>
                        </a:lnTo>
                        <a:lnTo>
                          <a:pt x="2689" y="1002"/>
                        </a:lnTo>
                        <a:lnTo>
                          <a:pt x="2689" y="996"/>
                        </a:lnTo>
                        <a:lnTo>
                          <a:pt x="2695" y="990"/>
                        </a:lnTo>
                        <a:lnTo>
                          <a:pt x="2695" y="984"/>
                        </a:lnTo>
                        <a:lnTo>
                          <a:pt x="2695" y="978"/>
                        </a:lnTo>
                        <a:lnTo>
                          <a:pt x="2702" y="978"/>
                        </a:lnTo>
                        <a:lnTo>
                          <a:pt x="2702" y="972"/>
                        </a:lnTo>
                        <a:lnTo>
                          <a:pt x="2702" y="966"/>
                        </a:lnTo>
                        <a:lnTo>
                          <a:pt x="2702" y="960"/>
                        </a:lnTo>
                        <a:lnTo>
                          <a:pt x="2702" y="954"/>
                        </a:lnTo>
                        <a:lnTo>
                          <a:pt x="2708" y="954"/>
                        </a:lnTo>
                        <a:lnTo>
                          <a:pt x="2708" y="948"/>
                        </a:lnTo>
                        <a:lnTo>
                          <a:pt x="2708" y="942"/>
                        </a:lnTo>
                        <a:lnTo>
                          <a:pt x="2708" y="936"/>
                        </a:lnTo>
                        <a:lnTo>
                          <a:pt x="2714" y="930"/>
                        </a:lnTo>
                        <a:lnTo>
                          <a:pt x="2714" y="924"/>
                        </a:lnTo>
                        <a:lnTo>
                          <a:pt x="2714" y="918"/>
                        </a:lnTo>
                        <a:lnTo>
                          <a:pt x="2714" y="912"/>
                        </a:lnTo>
                        <a:lnTo>
                          <a:pt x="2720" y="906"/>
                        </a:lnTo>
                        <a:lnTo>
                          <a:pt x="2720" y="900"/>
                        </a:lnTo>
                        <a:lnTo>
                          <a:pt x="2720" y="894"/>
                        </a:lnTo>
                        <a:lnTo>
                          <a:pt x="2720" y="888"/>
                        </a:lnTo>
                        <a:lnTo>
                          <a:pt x="2720" y="882"/>
                        </a:lnTo>
                        <a:lnTo>
                          <a:pt x="2720" y="876"/>
                        </a:lnTo>
                        <a:lnTo>
                          <a:pt x="2727" y="870"/>
                        </a:lnTo>
                        <a:lnTo>
                          <a:pt x="2727" y="864"/>
                        </a:lnTo>
                        <a:lnTo>
                          <a:pt x="2727" y="858"/>
                        </a:lnTo>
                        <a:lnTo>
                          <a:pt x="2727" y="852"/>
                        </a:lnTo>
                        <a:lnTo>
                          <a:pt x="2727" y="846"/>
                        </a:lnTo>
                        <a:lnTo>
                          <a:pt x="2733" y="840"/>
                        </a:lnTo>
                        <a:lnTo>
                          <a:pt x="2733" y="834"/>
                        </a:lnTo>
                        <a:lnTo>
                          <a:pt x="2733" y="828"/>
                        </a:lnTo>
                        <a:lnTo>
                          <a:pt x="2733" y="822"/>
                        </a:lnTo>
                        <a:lnTo>
                          <a:pt x="2733" y="816"/>
                        </a:lnTo>
                        <a:lnTo>
                          <a:pt x="2733" y="810"/>
                        </a:lnTo>
                        <a:lnTo>
                          <a:pt x="2739" y="804"/>
                        </a:lnTo>
                        <a:lnTo>
                          <a:pt x="2739" y="798"/>
                        </a:lnTo>
                        <a:lnTo>
                          <a:pt x="2739" y="792"/>
                        </a:lnTo>
                        <a:lnTo>
                          <a:pt x="2739" y="786"/>
                        </a:lnTo>
                        <a:lnTo>
                          <a:pt x="2739" y="780"/>
                        </a:lnTo>
                        <a:lnTo>
                          <a:pt x="2739" y="774"/>
                        </a:lnTo>
                        <a:lnTo>
                          <a:pt x="2745" y="762"/>
                        </a:lnTo>
                        <a:lnTo>
                          <a:pt x="2745" y="756"/>
                        </a:lnTo>
                        <a:lnTo>
                          <a:pt x="2745" y="750"/>
                        </a:lnTo>
                        <a:lnTo>
                          <a:pt x="2745" y="744"/>
                        </a:lnTo>
                        <a:lnTo>
                          <a:pt x="2745" y="738"/>
                        </a:lnTo>
                        <a:lnTo>
                          <a:pt x="2752" y="738"/>
                        </a:lnTo>
                        <a:lnTo>
                          <a:pt x="2752" y="744"/>
                        </a:lnTo>
                        <a:lnTo>
                          <a:pt x="2752" y="750"/>
                        </a:lnTo>
                        <a:lnTo>
                          <a:pt x="2752" y="762"/>
                        </a:lnTo>
                        <a:lnTo>
                          <a:pt x="2758" y="768"/>
                        </a:lnTo>
                        <a:lnTo>
                          <a:pt x="2758" y="774"/>
                        </a:lnTo>
                        <a:lnTo>
                          <a:pt x="2758" y="780"/>
                        </a:lnTo>
                        <a:lnTo>
                          <a:pt x="2758" y="786"/>
                        </a:lnTo>
                        <a:lnTo>
                          <a:pt x="2758" y="792"/>
                        </a:lnTo>
                        <a:lnTo>
                          <a:pt x="2758" y="798"/>
                        </a:lnTo>
                        <a:lnTo>
                          <a:pt x="2764" y="804"/>
                        </a:lnTo>
                        <a:lnTo>
                          <a:pt x="2764" y="810"/>
                        </a:lnTo>
                        <a:lnTo>
                          <a:pt x="2764" y="816"/>
                        </a:lnTo>
                        <a:lnTo>
                          <a:pt x="2764" y="822"/>
                        </a:lnTo>
                        <a:lnTo>
                          <a:pt x="2764" y="828"/>
                        </a:lnTo>
                        <a:lnTo>
                          <a:pt x="2764" y="834"/>
                        </a:lnTo>
                        <a:lnTo>
                          <a:pt x="2770" y="840"/>
                        </a:lnTo>
                        <a:lnTo>
                          <a:pt x="2770" y="846"/>
                        </a:lnTo>
                        <a:lnTo>
                          <a:pt x="2770" y="852"/>
                        </a:lnTo>
                        <a:lnTo>
                          <a:pt x="2770" y="858"/>
                        </a:lnTo>
                        <a:lnTo>
                          <a:pt x="2770" y="864"/>
                        </a:lnTo>
                        <a:lnTo>
                          <a:pt x="2777" y="870"/>
                        </a:lnTo>
                        <a:lnTo>
                          <a:pt x="2777" y="876"/>
                        </a:lnTo>
                        <a:lnTo>
                          <a:pt x="2777" y="882"/>
                        </a:lnTo>
                        <a:lnTo>
                          <a:pt x="2777" y="888"/>
                        </a:lnTo>
                        <a:lnTo>
                          <a:pt x="2777" y="894"/>
                        </a:lnTo>
                        <a:lnTo>
                          <a:pt x="2777" y="900"/>
                        </a:lnTo>
                        <a:lnTo>
                          <a:pt x="2783" y="906"/>
                        </a:lnTo>
                        <a:lnTo>
                          <a:pt x="2783" y="912"/>
                        </a:lnTo>
                        <a:lnTo>
                          <a:pt x="2783" y="918"/>
                        </a:lnTo>
                        <a:lnTo>
                          <a:pt x="2783" y="924"/>
                        </a:lnTo>
                        <a:lnTo>
                          <a:pt x="2783" y="930"/>
                        </a:lnTo>
                        <a:lnTo>
                          <a:pt x="2789" y="930"/>
                        </a:lnTo>
                        <a:lnTo>
                          <a:pt x="2789" y="936"/>
                        </a:lnTo>
                        <a:lnTo>
                          <a:pt x="2789" y="942"/>
                        </a:lnTo>
                        <a:lnTo>
                          <a:pt x="2789" y="948"/>
                        </a:lnTo>
                        <a:lnTo>
                          <a:pt x="2789" y="954"/>
                        </a:lnTo>
                        <a:lnTo>
                          <a:pt x="2795" y="954"/>
                        </a:lnTo>
                        <a:lnTo>
                          <a:pt x="2795" y="960"/>
                        </a:lnTo>
                        <a:lnTo>
                          <a:pt x="2795" y="966"/>
                        </a:lnTo>
                        <a:lnTo>
                          <a:pt x="2795" y="972"/>
                        </a:lnTo>
                        <a:lnTo>
                          <a:pt x="2802" y="978"/>
                        </a:lnTo>
                        <a:lnTo>
                          <a:pt x="2802" y="984"/>
                        </a:lnTo>
                        <a:lnTo>
                          <a:pt x="2802" y="990"/>
                        </a:lnTo>
                        <a:lnTo>
                          <a:pt x="2808" y="990"/>
                        </a:lnTo>
                        <a:lnTo>
                          <a:pt x="2808" y="996"/>
                        </a:lnTo>
                        <a:lnTo>
                          <a:pt x="2808" y="1002"/>
                        </a:lnTo>
                        <a:lnTo>
                          <a:pt x="2808" y="1008"/>
                        </a:lnTo>
                        <a:lnTo>
                          <a:pt x="2814" y="1008"/>
                        </a:lnTo>
                        <a:lnTo>
                          <a:pt x="2814" y="1014"/>
                        </a:lnTo>
                        <a:lnTo>
                          <a:pt x="2814" y="1020"/>
                        </a:lnTo>
                        <a:lnTo>
                          <a:pt x="2820" y="1020"/>
                        </a:lnTo>
                        <a:lnTo>
                          <a:pt x="2820" y="1026"/>
                        </a:lnTo>
                        <a:lnTo>
                          <a:pt x="2826" y="1032"/>
                        </a:lnTo>
                        <a:lnTo>
                          <a:pt x="2833" y="1038"/>
                        </a:lnTo>
                        <a:lnTo>
                          <a:pt x="2833" y="1032"/>
                        </a:lnTo>
                        <a:lnTo>
                          <a:pt x="2839" y="1032"/>
                        </a:lnTo>
                        <a:lnTo>
                          <a:pt x="2839" y="1026"/>
                        </a:lnTo>
                        <a:lnTo>
                          <a:pt x="2845" y="1026"/>
                        </a:lnTo>
                        <a:lnTo>
                          <a:pt x="2845" y="1020"/>
                        </a:lnTo>
                        <a:lnTo>
                          <a:pt x="2851" y="1014"/>
                        </a:lnTo>
                        <a:lnTo>
                          <a:pt x="2851" y="1008"/>
                        </a:lnTo>
                        <a:lnTo>
                          <a:pt x="2851" y="1002"/>
                        </a:lnTo>
                        <a:lnTo>
                          <a:pt x="2858" y="1002"/>
                        </a:lnTo>
                        <a:lnTo>
                          <a:pt x="2858" y="996"/>
                        </a:lnTo>
                        <a:lnTo>
                          <a:pt x="2858" y="990"/>
                        </a:lnTo>
                        <a:lnTo>
                          <a:pt x="2864" y="984"/>
                        </a:lnTo>
                        <a:lnTo>
                          <a:pt x="2864" y="978"/>
                        </a:lnTo>
                        <a:lnTo>
                          <a:pt x="2864" y="972"/>
                        </a:lnTo>
                        <a:lnTo>
                          <a:pt x="2864" y="966"/>
                        </a:lnTo>
                        <a:lnTo>
                          <a:pt x="2870" y="966"/>
                        </a:lnTo>
                        <a:lnTo>
                          <a:pt x="2870" y="960"/>
                        </a:lnTo>
                        <a:lnTo>
                          <a:pt x="2870" y="954"/>
                        </a:lnTo>
                        <a:lnTo>
                          <a:pt x="2870" y="948"/>
                        </a:lnTo>
                        <a:lnTo>
                          <a:pt x="2876" y="942"/>
                        </a:lnTo>
                        <a:lnTo>
                          <a:pt x="2876" y="936"/>
                        </a:lnTo>
                        <a:lnTo>
                          <a:pt x="2876" y="930"/>
                        </a:lnTo>
                        <a:lnTo>
                          <a:pt x="2876" y="924"/>
                        </a:lnTo>
                        <a:lnTo>
                          <a:pt x="2883" y="918"/>
                        </a:lnTo>
                        <a:lnTo>
                          <a:pt x="2883" y="912"/>
                        </a:lnTo>
                        <a:lnTo>
                          <a:pt x="2883" y="906"/>
                        </a:lnTo>
                        <a:lnTo>
                          <a:pt x="2883" y="900"/>
                        </a:lnTo>
                        <a:lnTo>
                          <a:pt x="2883" y="894"/>
                        </a:lnTo>
                        <a:lnTo>
                          <a:pt x="2889" y="888"/>
                        </a:lnTo>
                        <a:lnTo>
                          <a:pt x="2889" y="882"/>
                        </a:lnTo>
                        <a:lnTo>
                          <a:pt x="2889" y="876"/>
                        </a:lnTo>
                        <a:lnTo>
                          <a:pt x="2889" y="870"/>
                        </a:lnTo>
                        <a:lnTo>
                          <a:pt x="2889" y="864"/>
                        </a:lnTo>
                        <a:lnTo>
                          <a:pt x="2895" y="858"/>
                        </a:lnTo>
                        <a:lnTo>
                          <a:pt x="2895" y="852"/>
                        </a:lnTo>
                        <a:lnTo>
                          <a:pt x="2895" y="846"/>
                        </a:lnTo>
                        <a:lnTo>
                          <a:pt x="2895" y="840"/>
                        </a:lnTo>
                        <a:lnTo>
                          <a:pt x="2895" y="834"/>
                        </a:lnTo>
                        <a:lnTo>
                          <a:pt x="2895" y="828"/>
                        </a:lnTo>
                        <a:lnTo>
                          <a:pt x="2895" y="822"/>
                        </a:lnTo>
                        <a:lnTo>
                          <a:pt x="2901" y="816"/>
                        </a:lnTo>
                        <a:lnTo>
                          <a:pt x="2901" y="810"/>
                        </a:lnTo>
                        <a:lnTo>
                          <a:pt x="2901" y="804"/>
                        </a:lnTo>
                        <a:lnTo>
                          <a:pt x="2901" y="798"/>
                        </a:lnTo>
                        <a:lnTo>
                          <a:pt x="2901" y="792"/>
                        </a:lnTo>
                        <a:lnTo>
                          <a:pt x="2908" y="786"/>
                        </a:lnTo>
                        <a:lnTo>
                          <a:pt x="2908" y="780"/>
                        </a:lnTo>
                        <a:lnTo>
                          <a:pt x="2908" y="774"/>
                        </a:lnTo>
                        <a:lnTo>
                          <a:pt x="2908" y="762"/>
                        </a:lnTo>
                        <a:lnTo>
                          <a:pt x="2908" y="756"/>
                        </a:lnTo>
                        <a:lnTo>
                          <a:pt x="2908" y="750"/>
                        </a:lnTo>
                        <a:lnTo>
                          <a:pt x="2914" y="744"/>
                        </a:lnTo>
                        <a:lnTo>
                          <a:pt x="2914" y="732"/>
                        </a:lnTo>
                        <a:lnTo>
                          <a:pt x="2914" y="726"/>
                        </a:lnTo>
                        <a:lnTo>
                          <a:pt x="2920" y="732"/>
                        </a:lnTo>
                        <a:lnTo>
                          <a:pt x="2920" y="744"/>
                        </a:lnTo>
                        <a:lnTo>
                          <a:pt x="2920" y="750"/>
                        </a:lnTo>
                        <a:lnTo>
                          <a:pt x="2920" y="762"/>
                        </a:lnTo>
                        <a:lnTo>
                          <a:pt x="2920" y="768"/>
                        </a:lnTo>
                        <a:lnTo>
                          <a:pt x="2926" y="774"/>
                        </a:lnTo>
                        <a:lnTo>
                          <a:pt x="2926" y="786"/>
                        </a:lnTo>
                        <a:lnTo>
                          <a:pt x="2926" y="792"/>
                        </a:lnTo>
                        <a:lnTo>
                          <a:pt x="2926" y="798"/>
                        </a:lnTo>
                        <a:lnTo>
                          <a:pt x="2926" y="804"/>
                        </a:lnTo>
                        <a:lnTo>
                          <a:pt x="2926" y="822"/>
                        </a:lnTo>
                        <a:lnTo>
                          <a:pt x="2933" y="828"/>
                        </a:lnTo>
                        <a:lnTo>
                          <a:pt x="2933" y="834"/>
                        </a:lnTo>
                        <a:lnTo>
                          <a:pt x="2933" y="840"/>
                        </a:lnTo>
                        <a:lnTo>
                          <a:pt x="2933" y="846"/>
                        </a:lnTo>
                        <a:lnTo>
                          <a:pt x="2933" y="858"/>
                        </a:lnTo>
                        <a:lnTo>
                          <a:pt x="2933" y="864"/>
                        </a:lnTo>
                        <a:lnTo>
                          <a:pt x="2933" y="870"/>
                        </a:lnTo>
                        <a:lnTo>
                          <a:pt x="2939" y="876"/>
                        </a:lnTo>
                        <a:lnTo>
                          <a:pt x="2939" y="882"/>
                        </a:lnTo>
                        <a:lnTo>
                          <a:pt x="2939" y="888"/>
                        </a:lnTo>
                        <a:lnTo>
                          <a:pt x="2939" y="894"/>
                        </a:lnTo>
                        <a:lnTo>
                          <a:pt x="2939" y="900"/>
                        </a:lnTo>
                        <a:lnTo>
                          <a:pt x="2945" y="912"/>
                        </a:lnTo>
                        <a:lnTo>
                          <a:pt x="2945" y="918"/>
                        </a:lnTo>
                        <a:lnTo>
                          <a:pt x="2945" y="924"/>
                        </a:lnTo>
                        <a:lnTo>
                          <a:pt x="2945" y="930"/>
                        </a:lnTo>
                        <a:lnTo>
                          <a:pt x="2945" y="936"/>
                        </a:lnTo>
                        <a:lnTo>
                          <a:pt x="2945" y="942"/>
                        </a:lnTo>
                        <a:lnTo>
                          <a:pt x="2951" y="948"/>
                        </a:lnTo>
                        <a:lnTo>
                          <a:pt x="2951" y="954"/>
                        </a:lnTo>
                        <a:lnTo>
                          <a:pt x="2951" y="960"/>
                        </a:lnTo>
                        <a:lnTo>
                          <a:pt x="2951" y="966"/>
                        </a:lnTo>
                        <a:lnTo>
                          <a:pt x="2951" y="972"/>
                        </a:lnTo>
                        <a:lnTo>
                          <a:pt x="2951" y="978"/>
                        </a:lnTo>
                        <a:lnTo>
                          <a:pt x="2958" y="984"/>
                        </a:lnTo>
                        <a:lnTo>
                          <a:pt x="2958" y="990"/>
                        </a:lnTo>
                        <a:lnTo>
                          <a:pt x="2958" y="996"/>
                        </a:lnTo>
                        <a:lnTo>
                          <a:pt x="2964" y="1002"/>
                        </a:lnTo>
                        <a:lnTo>
                          <a:pt x="2964" y="1008"/>
                        </a:lnTo>
                        <a:lnTo>
                          <a:pt x="2964" y="1014"/>
                        </a:lnTo>
                        <a:lnTo>
                          <a:pt x="2964" y="1020"/>
                        </a:lnTo>
                        <a:lnTo>
                          <a:pt x="2970" y="1020"/>
                        </a:lnTo>
                        <a:lnTo>
                          <a:pt x="2970" y="1026"/>
                        </a:lnTo>
                        <a:lnTo>
                          <a:pt x="2970" y="1032"/>
                        </a:lnTo>
                        <a:lnTo>
                          <a:pt x="2976" y="1038"/>
                        </a:lnTo>
                        <a:lnTo>
                          <a:pt x="2976" y="1044"/>
                        </a:lnTo>
                        <a:lnTo>
                          <a:pt x="2982" y="1044"/>
                        </a:lnTo>
                        <a:lnTo>
                          <a:pt x="2989" y="1044"/>
                        </a:lnTo>
                        <a:lnTo>
                          <a:pt x="2995" y="1044"/>
                        </a:lnTo>
                        <a:lnTo>
                          <a:pt x="2995" y="1038"/>
                        </a:lnTo>
                        <a:lnTo>
                          <a:pt x="3001" y="1038"/>
                        </a:lnTo>
                        <a:lnTo>
                          <a:pt x="3001" y="1032"/>
                        </a:lnTo>
                        <a:lnTo>
                          <a:pt x="3001" y="1026"/>
                        </a:lnTo>
                        <a:lnTo>
                          <a:pt x="3001" y="1020"/>
                        </a:lnTo>
                        <a:lnTo>
                          <a:pt x="3007" y="1014"/>
                        </a:lnTo>
                        <a:lnTo>
                          <a:pt x="3007" y="1008"/>
                        </a:lnTo>
                        <a:lnTo>
                          <a:pt x="3007" y="996"/>
                        </a:lnTo>
                        <a:lnTo>
                          <a:pt x="3007" y="990"/>
                        </a:lnTo>
                        <a:lnTo>
                          <a:pt x="3014" y="984"/>
                        </a:lnTo>
                        <a:lnTo>
                          <a:pt x="3014" y="978"/>
                        </a:lnTo>
                        <a:lnTo>
                          <a:pt x="3014" y="966"/>
                        </a:lnTo>
                        <a:lnTo>
                          <a:pt x="3014" y="960"/>
                        </a:lnTo>
                        <a:lnTo>
                          <a:pt x="3014" y="954"/>
                        </a:lnTo>
                        <a:lnTo>
                          <a:pt x="3020" y="948"/>
                        </a:lnTo>
                        <a:lnTo>
                          <a:pt x="3020" y="942"/>
                        </a:lnTo>
                        <a:lnTo>
                          <a:pt x="3020" y="930"/>
                        </a:lnTo>
                        <a:lnTo>
                          <a:pt x="3020" y="924"/>
                        </a:lnTo>
                        <a:lnTo>
                          <a:pt x="3020" y="918"/>
                        </a:lnTo>
                        <a:lnTo>
                          <a:pt x="3020" y="906"/>
                        </a:lnTo>
                        <a:lnTo>
                          <a:pt x="3020" y="900"/>
                        </a:lnTo>
                        <a:lnTo>
                          <a:pt x="3026" y="894"/>
                        </a:lnTo>
                        <a:lnTo>
                          <a:pt x="3026" y="882"/>
                        </a:lnTo>
                        <a:lnTo>
                          <a:pt x="3026" y="876"/>
                        </a:lnTo>
                        <a:lnTo>
                          <a:pt x="3026" y="864"/>
                        </a:lnTo>
                        <a:lnTo>
                          <a:pt x="3026" y="852"/>
                        </a:lnTo>
                        <a:lnTo>
                          <a:pt x="3026" y="846"/>
                        </a:lnTo>
                        <a:lnTo>
                          <a:pt x="3032" y="834"/>
                        </a:lnTo>
                        <a:lnTo>
                          <a:pt x="3032" y="822"/>
                        </a:lnTo>
                        <a:lnTo>
                          <a:pt x="3032" y="816"/>
                        </a:lnTo>
                        <a:lnTo>
                          <a:pt x="3032" y="804"/>
                        </a:lnTo>
                        <a:lnTo>
                          <a:pt x="3032" y="792"/>
                        </a:lnTo>
                        <a:lnTo>
                          <a:pt x="3039" y="768"/>
                        </a:lnTo>
                        <a:lnTo>
                          <a:pt x="3039" y="762"/>
                        </a:lnTo>
                        <a:lnTo>
                          <a:pt x="3039" y="750"/>
                        </a:lnTo>
                        <a:lnTo>
                          <a:pt x="3039" y="738"/>
                        </a:lnTo>
                        <a:lnTo>
                          <a:pt x="3039" y="732"/>
                        </a:lnTo>
                        <a:lnTo>
                          <a:pt x="3039" y="708"/>
                        </a:lnTo>
                        <a:lnTo>
                          <a:pt x="3045" y="696"/>
                        </a:lnTo>
                        <a:lnTo>
                          <a:pt x="3045" y="684"/>
                        </a:lnTo>
                        <a:lnTo>
                          <a:pt x="3045" y="672"/>
                        </a:lnTo>
                        <a:lnTo>
                          <a:pt x="3045" y="660"/>
                        </a:lnTo>
                        <a:lnTo>
                          <a:pt x="3045" y="648"/>
                        </a:lnTo>
                        <a:lnTo>
                          <a:pt x="3045" y="624"/>
                        </a:lnTo>
                        <a:lnTo>
                          <a:pt x="3051" y="606"/>
                        </a:lnTo>
                        <a:lnTo>
                          <a:pt x="3051" y="594"/>
                        </a:lnTo>
                        <a:lnTo>
                          <a:pt x="3051" y="576"/>
                        </a:lnTo>
                        <a:lnTo>
                          <a:pt x="3051" y="564"/>
                        </a:lnTo>
                        <a:lnTo>
                          <a:pt x="3051" y="546"/>
                        </a:lnTo>
                        <a:lnTo>
                          <a:pt x="3051" y="528"/>
                        </a:lnTo>
                        <a:lnTo>
                          <a:pt x="3051" y="516"/>
                        </a:lnTo>
                        <a:lnTo>
                          <a:pt x="3057" y="498"/>
                        </a:lnTo>
                        <a:lnTo>
                          <a:pt x="3057" y="480"/>
                        </a:lnTo>
                        <a:lnTo>
                          <a:pt x="3057" y="468"/>
                        </a:lnTo>
                        <a:lnTo>
                          <a:pt x="3057" y="450"/>
                        </a:lnTo>
                        <a:lnTo>
                          <a:pt x="3057" y="432"/>
                        </a:lnTo>
                        <a:lnTo>
                          <a:pt x="3057" y="414"/>
                        </a:lnTo>
                        <a:lnTo>
                          <a:pt x="3064" y="396"/>
                        </a:lnTo>
                        <a:lnTo>
                          <a:pt x="3064" y="378"/>
                        </a:lnTo>
                        <a:lnTo>
                          <a:pt x="3064" y="360"/>
                        </a:lnTo>
                        <a:lnTo>
                          <a:pt x="3064" y="342"/>
                        </a:lnTo>
                        <a:lnTo>
                          <a:pt x="3064" y="324"/>
                        </a:lnTo>
                        <a:lnTo>
                          <a:pt x="3064" y="306"/>
                        </a:lnTo>
                        <a:lnTo>
                          <a:pt x="3070" y="270"/>
                        </a:lnTo>
                        <a:lnTo>
                          <a:pt x="3070" y="252"/>
                        </a:lnTo>
                        <a:lnTo>
                          <a:pt x="3070" y="234"/>
                        </a:lnTo>
                        <a:lnTo>
                          <a:pt x="3070" y="216"/>
                        </a:lnTo>
                        <a:lnTo>
                          <a:pt x="3070" y="198"/>
                        </a:lnTo>
                        <a:lnTo>
                          <a:pt x="3070" y="180"/>
                        </a:lnTo>
                        <a:lnTo>
                          <a:pt x="3076" y="144"/>
                        </a:lnTo>
                        <a:lnTo>
                          <a:pt x="3076" y="126"/>
                        </a:lnTo>
                        <a:lnTo>
                          <a:pt x="3076" y="108"/>
                        </a:lnTo>
                        <a:lnTo>
                          <a:pt x="3076" y="84"/>
                        </a:lnTo>
                        <a:lnTo>
                          <a:pt x="3076" y="66"/>
                        </a:lnTo>
                        <a:lnTo>
                          <a:pt x="3076" y="42"/>
                        </a:lnTo>
                        <a:lnTo>
                          <a:pt x="3082" y="24"/>
                        </a:lnTo>
                        <a:lnTo>
                          <a:pt x="3082" y="12"/>
                        </a:lnTo>
                        <a:lnTo>
                          <a:pt x="3082" y="0"/>
                        </a:lnTo>
                        <a:lnTo>
                          <a:pt x="3089" y="18"/>
                        </a:lnTo>
                        <a:lnTo>
                          <a:pt x="3089" y="36"/>
                        </a:lnTo>
                        <a:lnTo>
                          <a:pt x="3089" y="60"/>
                        </a:lnTo>
                        <a:lnTo>
                          <a:pt x="3089" y="78"/>
                        </a:lnTo>
                        <a:lnTo>
                          <a:pt x="3089" y="96"/>
                        </a:lnTo>
                        <a:lnTo>
                          <a:pt x="3089" y="114"/>
                        </a:lnTo>
                        <a:lnTo>
                          <a:pt x="3089" y="132"/>
                        </a:lnTo>
                        <a:lnTo>
                          <a:pt x="3095" y="156"/>
                        </a:lnTo>
                        <a:lnTo>
                          <a:pt x="3095" y="168"/>
                        </a:lnTo>
                        <a:lnTo>
                          <a:pt x="3095" y="204"/>
                        </a:lnTo>
                        <a:lnTo>
                          <a:pt x="3095" y="216"/>
                        </a:lnTo>
                        <a:lnTo>
                          <a:pt x="3095" y="234"/>
                        </a:lnTo>
                        <a:lnTo>
                          <a:pt x="3095" y="252"/>
                        </a:lnTo>
                        <a:lnTo>
                          <a:pt x="3101" y="270"/>
                        </a:lnTo>
                        <a:lnTo>
                          <a:pt x="3101" y="288"/>
                        </a:lnTo>
                        <a:lnTo>
                          <a:pt x="3101" y="306"/>
                        </a:lnTo>
                        <a:lnTo>
                          <a:pt x="3101" y="324"/>
                        </a:lnTo>
                        <a:lnTo>
                          <a:pt x="3101" y="342"/>
                        </a:lnTo>
                        <a:lnTo>
                          <a:pt x="3101" y="354"/>
                        </a:lnTo>
                        <a:lnTo>
                          <a:pt x="3107" y="390"/>
                        </a:lnTo>
                        <a:lnTo>
                          <a:pt x="3107" y="408"/>
                        </a:lnTo>
                        <a:lnTo>
                          <a:pt x="3107" y="420"/>
                        </a:lnTo>
                        <a:lnTo>
                          <a:pt x="3107" y="438"/>
                        </a:lnTo>
                        <a:lnTo>
                          <a:pt x="3107" y="456"/>
                        </a:lnTo>
                        <a:lnTo>
                          <a:pt x="3107" y="468"/>
                        </a:lnTo>
                        <a:lnTo>
                          <a:pt x="3114" y="486"/>
                        </a:lnTo>
                        <a:lnTo>
                          <a:pt x="3114" y="504"/>
                        </a:lnTo>
                        <a:lnTo>
                          <a:pt x="3114" y="516"/>
                        </a:lnTo>
                        <a:lnTo>
                          <a:pt x="3114" y="534"/>
                        </a:lnTo>
                        <a:lnTo>
                          <a:pt x="3114" y="546"/>
                        </a:lnTo>
                        <a:lnTo>
                          <a:pt x="3114" y="564"/>
                        </a:lnTo>
                        <a:lnTo>
                          <a:pt x="3120" y="576"/>
                        </a:lnTo>
                        <a:lnTo>
                          <a:pt x="3120" y="588"/>
                        </a:lnTo>
                        <a:lnTo>
                          <a:pt x="3120" y="606"/>
                        </a:lnTo>
                        <a:lnTo>
                          <a:pt x="3120" y="618"/>
                        </a:lnTo>
                        <a:lnTo>
                          <a:pt x="3120" y="636"/>
                        </a:lnTo>
                        <a:lnTo>
                          <a:pt x="3120" y="648"/>
                        </a:lnTo>
                        <a:lnTo>
                          <a:pt x="3126" y="660"/>
                        </a:lnTo>
                        <a:lnTo>
                          <a:pt x="3126" y="672"/>
                        </a:lnTo>
                        <a:lnTo>
                          <a:pt x="3126" y="684"/>
                        </a:lnTo>
                        <a:lnTo>
                          <a:pt x="3126" y="696"/>
                        </a:lnTo>
                        <a:lnTo>
                          <a:pt x="3126" y="714"/>
                        </a:lnTo>
                        <a:lnTo>
                          <a:pt x="3126" y="726"/>
                        </a:lnTo>
                        <a:lnTo>
                          <a:pt x="3132" y="738"/>
                        </a:lnTo>
                        <a:lnTo>
                          <a:pt x="3132" y="744"/>
                        </a:lnTo>
                        <a:lnTo>
                          <a:pt x="3132" y="756"/>
                        </a:lnTo>
                        <a:lnTo>
                          <a:pt x="3132" y="768"/>
                        </a:lnTo>
                        <a:lnTo>
                          <a:pt x="3132" y="780"/>
                        </a:lnTo>
                        <a:lnTo>
                          <a:pt x="3132" y="792"/>
                        </a:lnTo>
                        <a:lnTo>
                          <a:pt x="3138" y="798"/>
                        </a:lnTo>
                        <a:lnTo>
                          <a:pt x="3138" y="822"/>
                        </a:lnTo>
                        <a:lnTo>
                          <a:pt x="3138" y="828"/>
                        </a:lnTo>
                        <a:lnTo>
                          <a:pt x="3138" y="840"/>
                        </a:lnTo>
                        <a:lnTo>
                          <a:pt x="3138" y="846"/>
                        </a:lnTo>
                        <a:lnTo>
                          <a:pt x="3138" y="858"/>
                        </a:lnTo>
                        <a:lnTo>
                          <a:pt x="3145" y="864"/>
                        </a:lnTo>
                        <a:lnTo>
                          <a:pt x="3145" y="876"/>
                        </a:lnTo>
                        <a:lnTo>
                          <a:pt x="3145" y="882"/>
                        </a:lnTo>
                        <a:lnTo>
                          <a:pt x="3145" y="894"/>
                        </a:lnTo>
                        <a:lnTo>
                          <a:pt x="3145" y="900"/>
                        </a:lnTo>
                        <a:lnTo>
                          <a:pt x="3145" y="906"/>
                        </a:lnTo>
                        <a:lnTo>
                          <a:pt x="3151" y="918"/>
                        </a:lnTo>
                        <a:lnTo>
                          <a:pt x="3151" y="924"/>
                        </a:lnTo>
                        <a:lnTo>
                          <a:pt x="3151" y="930"/>
                        </a:lnTo>
                        <a:lnTo>
                          <a:pt x="3151" y="936"/>
                        </a:lnTo>
                        <a:lnTo>
                          <a:pt x="3151" y="948"/>
                        </a:lnTo>
                        <a:lnTo>
                          <a:pt x="3157" y="960"/>
                        </a:lnTo>
                        <a:lnTo>
                          <a:pt x="3157" y="966"/>
                        </a:lnTo>
                        <a:lnTo>
                          <a:pt x="3157" y="972"/>
                        </a:lnTo>
                        <a:lnTo>
                          <a:pt x="3157" y="978"/>
                        </a:lnTo>
                        <a:lnTo>
                          <a:pt x="3157" y="984"/>
                        </a:lnTo>
                        <a:lnTo>
                          <a:pt x="3157" y="990"/>
                        </a:lnTo>
                        <a:lnTo>
                          <a:pt x="3163" y="990"/>
                        </a:lnTo>
                        <a:lnTo>
                          <a:pt x="3163" y="1002"/>
                        </a:lnTo>
                        <a:lnTo>
                          <a:pt x="3163" y="1008"/>
                        </a:lnTo>
                        <a:lnTo>
                          <a:pt x="3163" y="1014"/>
                        </a:lnTo>
                        <a:lnTo>
                          <a:pt x="3170" y="1020"/>
                        </a:lnTo>
                        <a:lnTo>
                          <a:pt x="3170" y="1026"/>
                        </a:lnTo>
                        <a:lnTo>
                          <a:pt x="3176" y="1026"/>
                        </a:lnTo>
                        <a:lnTo>
                          <a:pt x="3176" y="1032"/>
                        </a:lnTo>
                        <a:lnTo>
                          <a:pt x="3182" y="1032"/>
                        </a:lnTo>
                        <a:lnTo>
                          <a:pt x="3182" y="1038"/>
                        </a:lnTo>
                        <a:lnTo>
                          <a:pt x="3188" y="1038"/>
                        </a:lnTo>
                        <a:lnTo>
                          <a:pt x="3195" y="1038"/>
                        </a:lnTo>
                        <a:lnTo>
                          <a:pt x="3195" y="1032"/>
                        </a:lnTo>
                        <a:lnTo>
                          <a:pt x="3201" y="1032"/>
                        </a:lnTo>
                        <a:lnTo>
                          <a:pt x="3207" y="1026"/>
                        </a:lnTo>
                        <a:lnTo>
                          <a:pt x="3207" y="1020"/>
                        </a:lnTo>
                        <a:lnTo>
                          <a:pt x="3213" y="1020"/>
                        </a:lnTo>
                        <a:lnTo>
                          <a:pt x="3213" y="1014"/>
                        </a:lnTo>
                        <a:lnTo>
                          <a:pt x="3213" y="1008"/>
                        </a:lnTo>
                        <a:lnTo>
                          <a:pt x="3220" y="1008"/>
                        </a:lnTo>
                        <a:lnTo>
                          <a:pt x="3220" y="1002"/>
                        </a:lnTo>
                        <a:lnTo>
                          <a:pt x="3220" y="996"/>
                        </a:lnTo>
                        <a:lnTo>
                          <a:pt x="3226" y="990"/>
                        </a:lnTo>
                        <a:lnTo>
                          <a:pt x="3226" y="984"/>
                        </a:lnTo>
                        <a:lnTo>
                          <a:pt x="3226" y="978"/>
                        </a:lnTo>
                        <a:lnTo>
                          <a:pt x="3226" y="972"/>
                        </a:lnTo>
                        <a:lnTo>
                          <a:pt x="3232" y="972"/>
                        </a:lnTo>
                        <a:lnTo>
                          <a:pt x="3232" y="966"/>
                        </a:lnTo>
                        <a:lnTo>
                          <a:pt x="3232" y="960"/>
                        </a:lnTo>
                        <a:lnTo>
                          <a:pt x="3232" y="954"/>
                        </a:lnTo>
                        <a:lnTo>
                          <a:pt x="3238" y="954"/>
                        </a:lnTo>
                        <a:lnTo>
                          <a:pt x="3238" y="948"/>
                        </a:lnTo>
                        <a:lnTo>
                          <a:pt x="3238" y="942"/>
                        </a:lnTo>
                        <a:lnTo>
                          <a:pt x="3238" y="936"/>
                        </a:lnTo>
                        <a:lnTo>
                          <a:pt x="3238" y="930"/>
                        </a:lnTo>
                        <a:lnTo>
                          <a:pt x="3245" y="930"/>
                        </a:lnTo>
                        <a:lnTo>
                          <a:pt x="3245" y="924"/>
                        </a:lnTo>
                        <a:lnTo>
                          <a:pt x="3245" y="918"/>
                        </a:lnTo>
                        <a:lnTo>
                          <a:pt x="3245" y="912"/>
                        </a:lnTo>
                        <a:lnTo>
                          <a:pt x="3245" y="906"/>
                        </a:lnTo>
                        <a:lnTo>
                          <a:pt x="3251" y="906"/>
                        </a:lnTo>
                        <a:lnTo>
                          <a:pt x="3251" y="900"/>
                        </a:lnTo>
                        <a:lnTo>
                          <a:pt x="3251" y="906"/>
                        </a:lnTo>
                        <a:lnTo>
                          <a:pt x="3251" y="912"/>
                        </a:lnTo>
                        <a:lnTo>
                          <a:pt x="3257" y="912"/>
                        </a:lnTo>
                        <a:lnTo>
                          <a:pt x="3257" y="918"/>
                        </a:lnTo>
                        <a:lnTo>
                          <a:pt x="3257" y="924"/>
                        </a:lnTo>
                        <a:lnTo>
                          <a:pt x="3257" y="930"/>
                        </a:lnTo>
                        <a:lnTo>
                          <a:pt x="3257" y="936"/>
                        </a:lnTo>
                        <a:lnTo>
                          <a:pt x="3263" y="942"/>
                        </a:lnTo>
                        <a:lnTo>
                          <a:pt x="3263" y="948"/>
                        </a:lnTo>
                        <a:lnTo>
                          <a:pt x="3263" y="954"/>
                        </a:lnTo>
                        <a:lnTo>
                          <a:pt x="3263" y="960"/>
                        </a:lnTo>
                        <a:lnTo>
                          <a:pt x="3270" y="966"/>
                        </a:lnTo>
                        <a:lnTo>
                          <a:pt x="3270" y="972"/>
                        </a:lnTo>
                        <a:lnTo>
                          <a:pt x="3270" y="978"/>
                        </a:lnTo>
                        <a:lnTo>
                          <a:pt x="3276" y="984"/>
                        </a:lnTo>
                        <a:lnTo>
                          <a:pt x="3276" y="990"/>
                        </a:lnTo>
                        <a:lnTo>
                          <a:pt x="3276" y="996"/>
                        </a:lnTo>
                        <a:lnTo>
                          <a:pt x="3282" y="1002"/>
                        </a:lnTo>
                        <a:lnTo>
                          <a:pt x="3282" y="1008"/>
                        </a:lnTo>
                        <a:lnTo>
                          <a:pt x="3288" y="1014"/>
                        </a:lnTo>
                        <a:lnTo>
                          <a:pt x="3288" y="1020"/>
                        </a:lnTo>
                        <a:lnTo>
                          <a:pt x="3288" y="1026"/>
                        </a:lnTo>
                        <a:lnTo>
                          <a:pt x="3294" y="1026"/>
                        </a:lnTo>
                        <a:lnTo>
                          <a:pt x="3294" y="1032"/>
                        </a:lnTo>
                        <a:lnTo>
                          <a:pt x="3301" y="1032"/>
                        </a:lnTo>
                        <a:lnTo>
                          <a:pt x="3301" y="1038"/>
                        </a:lnTo>
                        <a:lnTo>
                          <a:pt x="3307" y="1038"/>
                        </a:lnTo>
                        <a:lnTo>
                          <a:pt x="3313" y="1038"/>
                        </a:lnTo>
                        <a:lnTo>
                          <a:pt x="3319" y="1038"/>
                        </a:lnTo>
                        <a:lnTo>
                          <a:pt x="3319" y="1032"/>
                        </a:lnTo>
                        <a:lnTo>
                          <a:pt x="3326" y="1032"/>
                        </a:lnTo>
                        <a:lnTo>
                          <a:pt x="3326" y="1026"/>
                        </a:lnTo>
                        <a:lnTo>
                          <a:pt x="3332" y="1026"/>
                        </a:lnTo>
                        <a:lnTo>
                          <a:pt x="3332" y="1020"/>
                        </a:lnTo>
                        <a:lnTo>
                          <a:pt x="3332" y="1014"/>
                        </a:lnTo>
                        <a:lnTo>
                          <a:pt x="3332" y="1008"/>
                        </a:lnTo>
                        <a:lnTo>
                          <a:pt x="3338" y="1008"/>
                        </a:lnTo>
                        <a:lnTo>
                          <a:pt x="3338" y="1002"/>
                        </a:lnTo>
                        <a:lnTo>
                          <a:pt x="3338" y="996"/>
                        </a:lnTo>
                        <a:lnTo>
                          <a:pt x="3338" y="990"/>
                        </a:lnTo>
                        <a:lnTo>
                          <a:pt x="3338" y="984"/>
                        </a:lnTo>
                        <a:lnTo>
                          <a:pt x="3344" y="978"/>
                        </a:lnTo>
                        <a:lnTo>
                          <a:pt x="3344" y="972"/>
                        </a:lnTo>
                        <a:lnTo>
                          <a:pt x="3344" y="966"/>
                        </a:lnTo>
                        <a:lnTo>
                          <a:pt x="3344" y="960"/>
                        </a:lnTo>
                        <a:lnTo>
                          <a:pt x="3344" y="948"/>
                        </a:lnTo>
                        <a:lnTo>
                          <a:pt x="3351" y="942"/>
                        </a:lnTo>
                        <a:lnTo>
                          <a:pt x="3351" y="936"/>
                        </a:lnTo>
                        <a:lnTo>
                          <a:pt x="3351" y="924"/>
                        </a:lnTo>
                        <a:lnTo>
                          <a:pt x="3351" y="918"/>
                        </a:lnTo>
                        <a:lnTo>
                          <a:pt x="3351" y="912"/>
                        </a:lnTo>
                        <a:lnTo>
                          <a:pt x="3351" y="906"/>
                        </a:lnTo>
                        <a:lnTo>
                          <a:pt x="3351" y="894"/>
                        </a:lnTo>
                        <a:lnTo>
                          <a:pt x="3357" y="888"/>
                        </a:lnTo>
                        <a:lnTo>
                          <a:pt x="3357" y="882"/>
                        </a:lnTo>
                        <a:lnTo>
                          <a:pt x="3357" y="870"/>
                        </a:lnTo>
                        <a:lnTo>
                          <a:pt x="3357" y="864"/>
                        </a:lnTo>
                        <a:lnTo>
                          <a:pt x="3357" y="852"/>
                        </a:lnTo>
                        <a:lnTo>
                          <a:pt x="3357" y="846"/>
                        </a:lnTo>
                        <a:lnTo>
                          <a:pt x="3363" y="834"/>
                        </a:lnTo>
                        <a:lnTo>
                          <a:pt x="3363" y="828"/>
                        </a:lnTo>
                        <a:lnTo>
                          <a:pt x="3363" y="804"/>
                        </a:lnTo>
                        <a:lnTo>
                          <a:pt x="3363" y="798"/>
                        </a:lnTo>
                        <a:lnTo>
                          <a:pt x="3363" y="786"/>
                        </a:lnTo>
                        <a:lnTo>
                          <a:pt x="3369" y="774"/>
                        </a:lnTo>
                        <a:lnTo>
                          <a:pt x="3369" y="762"/>
                        </a:lnTo>
                        <a:lnTo>
                          <a:pt x="3369" y="756"/>
                        </a:lnTo>
                        <a:lnTo>
                          <a:pt x="3369" y="744"/>
                        </a:lnTo>
                        <a:lnTo>
                          <a:pt x="3369" y="732"/>
                        </a:lnTo>
                        <a:lnTo>
                          <a:pt x="3369" y="726"/>
                        </a:lnTo>
                        <a:lnTo>
                          <a:pt x="3369" y="714"/>
                        </a:lnTo>
                        <a:lnTo>
                          <a:pt x="3376" y="690"/>
                        </a:lnTo>
                        <a:lnTo>
                          <a:pt x="3376" y="684"/>
                        </a:lnTo>
                        <a:lnTo>
                          <a:pt x="3376" y="672"/>
                        </a:lnTo>
                        <a:lnTo>
                          <a:pt x="3376" y="660"/>
                        </a:lnTo>
                        <a:lnTo>
                          <a:pt x="3376" y="648"/>
                        </a:lnTo>
                        <a:lnTo>
                          <a:pt x="3382" y="624"/>
                        </a:lnTo>
                        <a:lnTo>
                          <a:pt x="3382" y="612"/>
                        </a:lnTo>
                        <a:lnTo>
                          <a:pt x="3382" y="600"/>
                        </a:lnTo>
                        <a:lnTo>
                          <a:pt x="3382" y="588"/>
                        </a:lnTo>
                        <a:lnTo>
                          <a:pt x="3382" y="570"/>
                        </a:lnTo>
                        <a:lnTo>
                          <a:pt x="3382" y="558"/>
                        </a:lnTo>
                        <a:lnTo>
                          <a:pt x="3382" y="546"/>
                        </a:lnTo>
                        <a:lnTo>
                          <a:pt x="3388" y="528"/>
                        </a:lnTo>
                        <a:lnTo>
                          <a:pt x="3388" y="516"/>
                        </a:lnTo>
                        <a:lnTo>
                          <a:pt x="3388" y="498"/>
                        </a:lnTo>
                        <a:lnTo>
                          <a:pt x="3388" y="486"/>
                        </a:lnTo>
                        <a:lnTo>
                          <a:pt x="3388" y="468"/>
                        </a:lnTo>
                        <a:lnTo>
                          <a:pt x="3388" y="450"/>
                        </a:lnTo>
                        <a:lnTo>
                          <a:pt x="3394" y="438"/>
                        </a:lnTo>
                        <a:lnTo>
                          <a:pt x="3394" y="420"/>
                        </a:lnTo>
                        <a:lnTo>
                          <a:pt x="3394" y="402"/>
                        </a:lnTo>
                        <a:lnTo>
                          <a:pt x="3394" y="372"/>
                        </a:lnTo>
                        <a:lnTo>
                          <a:pt x="3394" y="354"/>
                        </a:lnTo>
                        <a:lnTo>
                          <a:pt x="3401" y="336"/>
                        </a:lnTo>
                        <a:lnTo>
                          <a:pt x="3401" y="318"/>
                        </a:lnTo>
                        <a:lnTo>
                          <a:pt x="3401" y="306"/>
                        </a:lnTo>
                        <a:lnTo>
                          <a:pt x="3401" y="288"/>
                        </a:lnTo>
                        <a:lnTo>
                          <a:pt x="3401" y="270"/>
                        </a:lnTo>
                        <a:lnTo>
                          <a:pt x="3401" y="252"/>
                        </a:lnTo>
                        <a:lnTo>
                          <a:pt x="3401" y="234"/>
                        </a:lnTo>
                        <a:lnTo>
                          <a:pt x="3407" y="222"/>
                        </a:lnTo>
                        <a:lnTo>
                          <a:pt x="3407" y="204"/>
                        </a:lnTo>
                        <a:lnTo>
                          <a:pt x="3407" y="174"/>
                        </a:lnTo>
                        <a:lnTo>
                          <a:pt x="3407" y="156"/>
                        </a:lnTo>
                        <a:lnTo>
                          <a:pt x="3407" y="138"/>
                        </a:lnTo>
                        <a:lnTo>
                          <a:pt x="3407" y="114"/>
                        </a:lnTo>
                        <a:lnTo>
                          <a:pt x="3413" y="96"/>
                        </a:lnTo>
                        <a:lnTo>
                          <a:pt x="3413" y="78"/>
                        </a:lnTo>
                        <a:lnTo>
                          <a:pt x="3413" y="60"/>
                        </a:lnTo>
                        <a:lnTo>
                          <a:pt x="3413" y="42"/>
                        </a:lnTo>
                        <a:lnTo>
                          <a:pt x="3413" y="30"/>
                        </a:lnTo>
                        <a:lnTo>
                          <a:pt x="3419" y="18"/>
                        </a:lnTo>
                        <a:lnTo>
                          <a:pt x="3419" y="24"/>
                        </a:lnTo>
                        <a:lnTo>
                          <a:pt x="3419" y="30"/>
                        </a:lnTo>
                        <a:lnTo>
                          <a:pt x="3419" y="42"/>
                        </a:lnTo>
                        <a:lnTo>
                          <a:pt x="3419" y="60"/>
                        </a:lnTo>
                        <a:lnTo>
                          <a:pt x="3419" y="78"/>
                        </a:lnTo>
                        <a:lnTo>
                          <a:pt x="3419" y="96"/>
                        </a:lnTo>
                        <a:lnTo>
                          <a:pt x="3426" y="114"/>
                        </a:lnTo>
                        <a:lnTo>
                          <a:pt x="3426" y="138"/>
                        </a:lnTo>
                        <a:lnTo>
                          <a:pt x="3426" y="156"/>
                        </a:lnTo>
                        <a:lnTo>
                          <a:pt x="3426" y="174"/>
                        </a:lnTo>
                        <a:lnTo>
                          <a:pt x="3426" y="204"/>
                        </a:lnTo>
                        <a:lnTo>
                          <a:pt x="3426" y="222"/>
                        </a:lnTo>
                        <a:lnTo>
                          <a:pt x="3432" y="234"/>
                        </a:lnTo>
                        <a:lnTo>
                          <a:pt x="3432" y="252"/>
                        </a:lnTo>
                        <a:lnTo>
                          <a:pt x="3432" y="270"/>
                        </a:lnTo>
                        <a:lnTo>
                          <a:pt x="3432" y="306"/>
                        </a:lnTo>
                        <a:lnTo>
                          <a:pt x="3432" y="318"/>
                        </a:lnTo>
                        <a:lnTo>
                          <a:pt x="3438" y="336"/>
                        </a:lnTo>
                        <a:lnTo>
                          <a:pt x="3438" y="354"/>
                        </a:lnTo>
                        <a:lnTo>
                          <a:pt x="3438" y="372"/>
                        </a:lnTo>
                        <a:lnTo>
                          <a:pt x="3438" y="390"/>
                        </a:lnTo>
                        <a:lnTo>
                          <a:pt x="3438" y="402"/>
                        </a:lnTo>
                        <a:lnTo>
                          <a:pt x="3438" y="420"/>
                        </a:lnTo>
                        <a:lnTo>
                          <a:pt x="3438" y="438"/>
                        </a:lnTo>
                        <a:lnTo>
                          <a:pt x="3444" y="450"/>
                        </a:lnTo>
                        <a:lnTo>
                          <a:pt x="3444" y="468"/>
                        </a:lnTo>
                        <a:lnTo>
                          <a:pt x="3444" y="486"/>
                        </a:lnTo>
                        <a:lnTo>
                          <a:pt x="3444" y="498"/>
                        </a:lnTo>
                        <a:lnTo>
                          <a:pt x="3444" y="516"/>
                        </a:lnTo>
                        <a:lnTo>
                          <a:pt x="3444" y="528"/>
                        </a:lnTo>
                        <a:lnTo>
                          <a:pt x="3450" y="546"/>
                        </a:lnTo>
                        <a:lnTo>
                          <a:pt x="3450" y="558"/>
                        </a:lnTo>
                        <a:lnTo>
                          <a:pt x="3450" y="570"/>
                        </a:lnTo>
                        <a:lnTo>
                          <a:pt x="3450" y="588"/>
                        </a:lnTo>
                        <a:lnTo>
                          <a:pt x="3450" y="600"/>
                        </a:lnTo>
                        <a:lnTo>
                          <a:pt x="3450" y="612"/>
                        </a:lnTo>
                        <a:lnTo>
                          <a:pt x="3457" y="636"/>
                        </a:lnTo>
                        <a:lnTo>
                          <a:pt x="3457" y="648"/>
                        </a:lnTo>
                        <a:lnTo>
                          <a:pt x="3457" y="660"/>
                        </a:lnTo>
                        <a:lnTo>
                          <a:pt x="3457" y="672"/>
                        </a:lnTo>
                        <a:lnTo>
                          <a:pt x="3457" y="684"/>
                        </a:lnTo>
                        <a:lnTo>
                          <a:pt x="3463" y="702"/>
                        </a:lnTo>
                        <a:lnTo>
                          <a:pt x="3463" y="714"/>
                        </a:lnTo>
                        <a:lnTo>
                          <a:pt x="3463" y="726"/>
                        </a:lnTo>
                        <a:lnTo>
                          <a:pt x="3463" y="732"/>
                        </a:lnTo>
                        <a:lnTo>
                          <a:pt x="3463" y="744"/>
                        </a:lnTo>
                        <a:lnTo>
                          <a:pt x="3463" y="762"/>
                        </a:lnTo>
                        <a:lnTo>
                          <a:pt x="3469" y="774"/>
                        </a:lnTo>
                        <a:lnTo>
                          <a:pt x="3469" y="786"/>
                        </a:lnTo>
                        <a:lnTo>
                          <a:pt x="3469" y="798"/>
                        </a:lnTo>
                        <a:lnTo>
                          <a:pt x="3469" y="804"/>
                        </a:lnTo>
                        <a:lnTo>
                          <a:pt x="3469" y="816"/>
                        </a:lnTo>
                        <a:lnTo>
                          <a:pt x="3469" y="828"/>
                        </a:lnTo>
                        <a:lnTo>
                          <a:pt x="3469" y="834"/>
                        </a:lnTo>
                        <a:lnTo>
                          <a:pt x="3475" y="846"/>
                        </a:lnTo>
                        <a:lnTo>
                          <a:pt x="3475" y="852"/>
                        </a:lnTo>
                        <a:lnTo>
                          <a:pt x="3475" y="864"/>
                        </a:lnTo>
                        <a:lnTo>
                          <a:pt x="3475" y="870"/>
                        </a:lnTo>
                        <a:lnTo>
                          <a:pt x="3475" y="882"/>
                        </a:lnTo>
                        <a:lnTo>
                          <a:pt x="3475" y="888"/>
                        </a:lnTo>
                        <a:lnTo>
                          <a:pt x="3482" y="894"/>
                        </a:lnTo>
                        <a:lnTo>
                          <a:pt x="3482" y="906"/>
                        </a:lnTo>
                        <a:lnTo>
                          <a:pt x="3482" y="912"/>
                        </a:lnTo>
                        <a:lnTo>
                          <a:pt x="3482" y="918"/>
                        </a:lnTo>
                        <a:lnTo>
                          <a:pt x="3482" y="924"/>
                        </a:lnTo>
                        <a:lnTo>
                          <a:pt x="3482" y="936"/>
                        </a:lnTo>
                        <a:lnTo>
                          <a:pt x="3488" y="942"/>
                        </a:lnTo>
                        <a:lnTo>
                          <a:pt x="3488" y="948"/>
                        </a:lnTo>
                        <a:lnTo>
                          <a:pt x="3488" y="960"/>
                        </a:lnTo>
                        <a:lnTo>
                          <a:pt x="3488" y="966"/>
                        </a:lnTo>
                        <a:lnTo>
                          <a:pt x="3488" y="972"/>
                        </a:lnTo>
                        <a:lnTo>
                          <a:pt x="3494" y="978"/>
                        </a:lnTo>
                        <a:lnTo>
                          <a:pt x="3494" y="990"/>
                        </a:lnTo>
                        <a:lnTo>
                          <a:pt x="3494" y="996"/>
                        </a:lnTo>
                        <a:lnTo>
                          <a:pt x="3494" y="1002"/>
                        </a:lnTo>
                        <a:lnTo>
                          <a:pt x="3494" y="1008"/>
                        </a:lnTo>
                        <a:lnTo>
                          <a:pt x="3500" y="1008"/>
                        </a:lnTo>
                        <a:lnTo>
                          <a:pt x="3500" y="1014"/>
                        </a:lnTo>
                        <a:lnTo>
                          <a:pt x="3500" y="1020"/>
                        </a:lnTo>
                        <a:lnTo>
                          <a:pt x="3507" y="1026"/>
                        </a:lnTo>
                        <a:lnTo>
                          <a:pt x="3507" y="1032"/>
                        </a:lnTo>
                        <a:lnTo>
                          <a:pt x="3513" y="1032"/>
                        </a:lnTo>
                        <a:lnTo>
                          <a:pt x="3513" y="1038"/>
                        </a:lnTo>
                        <a:lnTo>
                          <a:pt x="3519" y="1038"/>
                        </a:lnTo>
                        <a:lnTo>
                          <a:pt x="3525" y="1038"/>
                        </a:lnTo>
                        <a:lnTo>
                          <a:pt x="3532" y="1038"/>
                        </a:lnTo>
                        <a:lnTo>
                          <a:pt x="3532" y="1032"/>
                        </a:lnTo>
                        <a:lnTo>
                          <a:pt x="3538" y="1032"/>
                        </a:lnTo>
                        <a:lnTo>
                          <a:pt x="3538" y="1026"/>
                        </a:lnTo>
                        <a:lnTo>
                          <a:pt x="3544" y="1026"/>
                        </a:lnTo>
                        <a:lnTo>
                          <a:pt x="3544" y="1020"/>
                        </a:lnTo>
                        <a:lnTo>
                          <a:pt x="3544" y="1014"/>
                        </a:lnTo>
                        <a:lnTo>
                          <a:pt x="3550" y="1014"/>
                        </a:lnTo>
                        <a:lnTo>
                          <a:pt x="3550" y="1008"/>
                        </a:lnTo>
                        <a:lnTo>
                          <a:pt x="3550" y="1002"/>
                        </a:lnTo>
                        <a:lnTo>
                          <a:pt x="3557" y="1002"/>
                        </a:lnTo>
                        <a:lnTo>
                          <a:pt x="3557" y="996"/>
                        </a:lnTo>
                        <a:lnTo>
                          <a:pt x="3557" y="990"/>
                        </a:lnTo>
                        <a:lnTo>
                          <a:pt x="3557" y="984"/>
                        </a:lnTo>
                        <a:lnTo>
                          <a:pt x="3563" y="978"/>
                        </a:lnTo>
                        <a:lnTo>
                          <a:pt x="3563" y="972"/>
                        </a:lnTo>
                        <a:lnTo>
                          <a:pt x="3563" y="966"/>
                        </a:lnTo>
                        <a:lnTo>
                          <a:pt x="3569" y="960"/>
                        </a:lnTo>
                        <a:lnTo>
                          <a:pt x="3569" y="954"/>
                        </a:lnTo>
                        <a:lnTo>
                          <a:pt x="3569" y="948"/>
                        </a:lnTo>
                        <a:lnTo>
                          <a:pt x="3569" y="942"/>
                        </a:lnTo>
                        <a:lnTo>
                          <a:pt x="3575" y="936"/>
                        </a:lnTo>
                        <a:lnTo>
                          <a:pt x="3575" y="930"/>
                        </a:lnTo>
                        <a:lnTo>
                          <a:pt x="3575" y="924"/>
                        </a:lnTo>
                        <a:lnTo>
                          <a:pt x="3575" y="918"/>
                        </a:lnTo>
                        <a:lnTo>
                          <a:pt x="3582" y="912"/>
                        </a:lnTo>
                        <a:lnTo>
                          <a:pt x="3582" y="906"/>
                        </a:lnTo>
                        <a:lnTo>
                          <a:pt x="3582" y="900"/>
                        </a:lnTo>
                        <a:lnTo>
                          <a:pt x="3588" y="906"/>
                        </a:lnTo>
                        <a:lnTo>
                          <a:pt x="3588" y="912"/>
                        </a:lnTo>
                        <a:lnTo>
                          <a:pt x="3588" y="918"/>
                        </a:lnTo>
                        <a:lnTo>
                          <a:pt x="3588" y="924"/>
                        </a:lnTo>
                        <a:lnTo>
                          <a:pt x="3594" y="930"/>
                        </a:lnTo>
                        <a:lnTo>
                          <a:pt x="3594" y="936"/>
                        </a:lnTo>
                        <a:lnTo>
                          <a:pt x="3594" y="942"/>
                        </a:lnTo>
                        <a:lnTo>
                          <a:pt x="3594" y="948"/>
                        </a:lnTo>
                        <a:lnTo>
                          <a:pt x="3600" y="954"/>
                        </a:lnTo>
                        <a:lnTo>
                          <a:pt x="3600" y="960"/>
                        </a:lnTo>
                        <a:lnTo>
                          <a:pt x="3600" y="966"/>
                        </a:lnTo>
                        <a:lnTo>
                          <a:pt x="3600" y="972"/>
                        </a:lnTo>
                        <a:lnTo>
                          <a:pt x="3606" y="972"/>
                        </a:lnTo>
                        <a:lnTo>
                          <a:pt x="3606" y="978"/>
                        </a:lnTo>
                        <a:lnTo>
                          <a:pt x="3606" y="984"/>
                        </a:lnTo>
                        <a:lnTo>
                          <a:pt x="3606" y="990"/>
                        </a:lnTo>
                        <a:lnTo>
                          <a:pt x="3613" y="990"/>
                        </a:lnTo>
                        <a:lnTo>
                          <a:pt x="3613" y="996"/>
                        </a:lnTo>
                        <a:lnTo>
                          <a:pt x="3613" y="1002"/>
                        </a:lnTo>
                        <a:lnTo>
                          <a:pt x="3619" y="1008"/>
                        </a:lnTo>
                        <a:lnTo>
                          <a:pt x="3619" y="1014"/>
                        </a:lnTo>
                        <a:lnTo>
                          <a:pt x="3619" y="1020"/>
                        </a:lnTo>
                        <a:lnTo>
                          <a:pt x="3625" y="1020"/>
                        </a:lnTo>
                        <a:lnTo>
                          <a:pt x="3625" y="1026"/>
                        </a:lnTo>
                        <a:lnTo>
                          <a:pt x="3631" y="1026"/>
                        </a:lnTo>
                        <a:lnTo>
                          <a:pt x="3631" y="1032"/>
                        </a:lnTo>
                        <a:lnTo>
                          <a:pt x="3638" y="1032"/>
                        </a:lnTo>
                        <a:lnTo>
                          <a:pt x="3638" y="1038"/>
                        </a:lnTo>
                        <a:lnTo>
                          <a:pt x="3644" y="1038"/>
                        </a:lnTo>
                        <a:lnTo>
                          <a:pt x="3650" y="1038"/>
                        </a:lnTo>
                        <a:lnTo>
                          <a:pt x="3650" y="1032"/>
                        </a:lnTo>
                        <a:lnTo>
                          <a:pt x="3656" y="1032"/>
                        </a:lnTo>
                        <a:lnTo>
                          <a:pt x="3656" y="1026"/>
                        </a:lnTo>
                        <a:lnTo>
                          <a:pt x="3663" y="1026"/>
                        </a:lnTo>
                        <a:lnTo>
                          <a:pt x="3663" y="1020"/>
                        </a:lnTo>
                        <a:lnTo>
                          <a:pt x="3669" y="1020"/>
                        </a:lnTo>
                        <a:lnTo>
                          <a:pt x="3669" y="1014"/>
                        </a:lnTo>
                        <a:lnTo>
                          <a:pt x="3669" y="1008"/>
                        </a:lnTo>
                        <a:lnTo>
                          <a:pt x="3669" y="1002"/>
                        </a:lnTo>
                        <a:lnTo>
                          <a:pt x="3669" y="996"/>
                        </a:lnTo>
                        <a:lnTo>
                          <a:pt x="3675" y="990"/>
                        </a:lnTo>
                        <a:lnTo>
                          <a:pt x="3675" y="984"/>
                        </a:lnTo>
                        <a:lnTo>
                          <a:pt x="3675" y="978"/>
                        </a:lnTo>
                        <a:lnTo>
                          <a:pt x="3675" y="972"/>
                        </a:lnTo>
                        <a:lnTo>
                          <a:pt x="3675" y="966"/>
                        </a:lnTo>
                        <a:lnTo>
                          <a:pt x="3681" y="954"/>
                        </a:lnTo>
                        <a:lnTo>
                          <a:pt x="3681" y="948"/>
                        </a:lnTo>
                        <a:lnTo>
                          <a:pt x="3681" y="936"/>
                        </a:lnTo>
                        <a:lnTo>
                          <a:pt x="3681" y="930"/>
                        </a:lnTo>
                        <a:lnTo>
                          <a:pt x="3681" y="924"/>
                        </a:lnTo>
                        <a:lnTo>
                          <a:pt x="3681" y="918"/>
                        </a:lnTo>
                        <a:lnTo>
                          <a:pt x="3688" y="906"/>
                        </a:lnTo>
                        <a:lnTo>
                          <a:pt x="3688" y="900"/>
                        </a:lnTo>
                        <a:lnTo>
                          <a:pt x="3688" y="894"/>
                        </a:lnTo>
                        <a:lnTo>
                          <a:pt x="3688" y="882"/>
                        </a:lnTo>
                        <a:lnTo>
                          <a:pt x="3688" y="876"/>
                        </a:lnTo>
                        <a:lnTo>
                          <a:pt x="3694" y="858"/>
                        </a:lnTo>
                        <a:lnTo>
                          <a:pt x="3694" y="846"/>
                        </a:lnTo>
                        <a:lnTo>
                          <a:pt x="3694" y="840"/>
                        </a:lnTo>
                        <a:lnTo>
                          <a:pt x="3694" y="828"/>
                        </a:lnTo>
                        <a:lnTo>
                          <a:pt x="3694" y="822"/>
                        </a:lnTo>
                        <a:lnTo>
                          <a:pt x="3694" y="810"/>
                        </a:lnTo>
                        <a:lnTo>
                          <a:pt x="3700" y="798"/>
                        </a:lnTo>
                        <a:lnTo>
                          <a:pt x="3700" y="792"/>
                        </a:lnTo>
                        <a:lnTo>
                          <a:pt x="3700" y="780"/>
                        </a:lnTo>
                        <a:lnTo>
                          <a:pt x="3700" y="768"/>
                        </a:lnTo>
                        <a:lnTo>
                          <a:pt x="3700" y="756"/>
                        </a:lnTo>
                        <a:lnTo>
                          <a:pt x="3700" y="744"/>
                        </a:lnTo>
                        <a:lnTo>
                          <a:pt x="3706" y="738"/>
                        </a:lnTo>
                        <a:lnTo>
                          <a:pt x="3706" y="726"/>
                        </a:lnTo>
                        <a:lnTo>
                          <a:pt x="3706" y="714"/>
                        </a:lnTo>
                        <a:lnTo>
                          <a:pt x="3706" y="696"/>
                        </a:lnTo>
                        <a:lnTo>
                          <a:pt x="3706" y="684"/>
                        </a:lnTo>
                        <a:lnTo>
                          <a:pt x="3706" y="672"/>
                        </a:lnTo>
                        <a:lnTo>
                          <a:pt x="3706" y="660"/>
                        </a:lnTo>
                        <a:lnTo>
                          <a:pt x="3713" y="648"/>
                        </a:lnTo>
                        <a:lnTo>
                          <a:pt x="3713" y="630"/>
                        </a:lnTo>
                        <a:lnTo>
                          <a:pt x="3713" y="618"/>
                        </a:lnTo>
                        <a:lnTo>
                          <a:pt x="3713" y="606"/>
                        </a:lnTo>
                        <a:lnTo>
                          <a:pt x="3713" y="588"/>
                        </a:lnTo>
                        <a:lnTo>
                          <a:pt x="3713" y="576"/>
                        </a:lnTo>
                        <a:lnTo>
                          <a:pt x="3719" y="564"/>
                        </a:lnTo>
                        <a:lnTo>
                          <a:pt x="3719" y="546"/>
                        </a:lnTo>
                        <a:lnTo>
                          <a:pt x="3719" y="534"/>
                        </a:lnTo>
                        <a:lnTo>
                          <a:pt x="3719" y="516"/>
                        </a:lnTo>
                        <a:lnTo>
                          <a:pt x="3719" y="504"/>
                        </a:lnTo>
                        <a:lnTo>
                          <a:pt x="3719" y="486"/>
                        </a:lnTo>
                        <a:lnTo>
                          <a:pt x="3725" y="456"/>
                        </a:lnTo>
                        <a:lnTo>
                          <a:pt x="3725" y="438"/>
                        </a:lnTo>
                        <a:lnTo>
                          <a:pt x="3725" y="420"/>
                        </a:lnTo>
                        <a:lnTo>
                          <a:pt x="3725" y="408"/>
                        </a:lnTo>
                        <a:lnTo>
                          <a:pt x="3725" y="390"/>
                        </a:lnTo>
                        <a:lnTo>
                          <a:pt x="3731" y="372"/>
                        </a:lnTo>
                        <a:lnTo>
                          <a:pt x="3731" y="354"/>
                        </a:lnTo>
                        <a:lnTo>
                          <a:pt x="3731" y="342"/>
                        </a:lnTo>
                        <a:lnTo>
                          <a:pt x="3731" y="324"/>
                        </a:lnTo>
                        <a:lnTo>
                          <a:pt x="3731" y="306"/>
                        </a:lnTo>
                        <a:lnTo>
                          <a:pt x="3731" y="288"/>
                        </a:lnTo>
                        <a:lnTo>
                          <a:pt x="3737" y="270"/>
                        </a:lnTo>
                        <a:lnTo>
                          <a:pt x="3737" y="252"/>
                        </a:lnTo>
                        <a:lnTo>
                          <a:pt x="3737" y="234"/>
                        </a:lnTo>
                        <a:lnTo>
                          <a:pt x="3737" y="216"/>
                        </a:lnTo>
                        <a:lnTo>
                          <a:pt x="3737" y="204"/>
                        </a:lnTo>
                        <a:lnTo>
                          <a:pt x="3737" y="168"/>
                        </a:lnTo>
                        <a:lnTo>
                          <a:pt x="3744" y="156"/>
                        </a:lnTo>
                        <a:lnTo>
                          <a:pt x="3744" y="132"/>
                        </a:lnTo>
                        <a:lnTo>
                          <a:pt x="3744" y="114"/>
                        </a:lnTo>
                        <a:lnTo>
                          <a:pt x="3744" y="96"/>
                        </a:lnTo>
                        <a:lnTo>
                          <a:pt x="3744" y="78"/>
                        </a:lnTo>
                        <a:lnTo>
                          <a:pt x="3744" y="60"/>
                        </a:lnTo>
                        <a:lnTo>
                          <a:pt x="3750" y="18"/>
                        </a:lnTo>
                        <a:lnTo>
                          <a:pt x="3750" y="6"/>
                        </a:lnTo>
                        <a:lnTo>
                          <a:pt x="3750" y="0"/>
                        </a:lnTo>
                        <a:lnTo>
                          <a:pt x="3750" y="12"/>
                        </a:lnTo>
                        <a:lnTo>
                          <a:pt x="3750" y="24"/>
                        </a:lnTo>
                        <a:lnTo>
                          <a:pt x="3756" y="42"/>
                        </a:lnTo>
                        <a:lnTo>
                          <a:pt x="3756" y="66"/>
                        </a:lnTo>
                        <a:lnTo>
                          <a:pt x="3756" y="84"/>
                        </a:lnTo>
                        <a:lnTo>
                          <a:pt x="3756" y="108"/>
                        </a:lnTo>
                        <a:lnTo>
                          <a:pt x="3756" y="144"/>
                        </a:lnTo>
                        <a:lnTo>
                          <a:pt x="3762" y="168"/>
                        </a:lnTo>
                        <a:lnTo>
                          <a:pt x="3762" y="180"/>
                        </a:lnTo>
                        <a:lnTo>
                          <a:pt x="3762" y="198"/>
                        </a:lnTo>
                        <a:lnTo>
                          <a:pt x="3762" y="216"/>
                        </a:lnTo>
                        <a:lnTo>
                          <a:pt x="3762" y="234"/>
                        </a:lnTo>
                        <a:lnTo>
                          <a:pt x="3762" y="270"/>
                        </a:lnTo>
                        <a:lnTo>
                          <a:pt x="3769" y="288"/>
                        </a:lnTo>
                        <a:lnTo>
                          <a:pt x="3769" y="306"/>
                        </a:lnTo>
                        <a:lnTo>
                          <a:pt x="3769" y="324"/>
                        </a:lnTo>
                        <a:lnTo>
                          <a:pt x="3769" y="342"/>
                        </a:lnTo>
                        <a:lnTo>
                          <a:pt x="3769" y="360"/>
                        </a:lnTo>
                        <a:lnTo>
                          <a:pt x="3769" y="378"/>
                        </a:lnTo>
                        <a:lnTo>
                          <a:pt x="3775" y="396"/>
                        </a:lnTo>
                        <a:lnTo>
                          <a:pt x="3775" y="414"/>
                        </a:lnTo>
                        <a:lnTo>
                          <a:pt x="3775" y="432"/>
                        </a:lnTo>
                        <a:lnTo>
                          <a:pt x="3775" y="450"/>
                        </a:lnTo>
                        <a:lnTo>
                          <a:pt x="3775" y="468"/>
                        </a:lnTo>
                        <a:lnTo>
                          <a:pt x="3775" y="480"/>
                        </a:lnTo>
                        <a:lnTo>
                          <a:pt x="3775" y="498"/>
                        </a:lnTo>
                        <a:lnTo>
                          <a:pt x="3781" y="516"/>
                        </a:lnTo>
                        <a:lnTo>
                          <a:pt x="3781" y="528"/>
                        </a:lnTo>
                        <a:lnTo>
                          <a:pt x="3781" y="546"/>
                        </a:lnTo>
                        <a:lnTo>
                          <a:pt x="3781" y="564"/>
                        </a:lnTo>
                        <a:lnTo>
                          <a:pt x="3781" y="576"/>
                        </a:lnTo>
                        <a:lnTo>
                          <a:pt x="3787" y="606"/>
                        </a:lnTo>
                        <a:lnTo>
                          <a:pt x="3787" y="624"/>
                        </a:lnTo>
                        <a:lnTo>
                          <a:pt x="3787" y="636"/>
                        </a:lnTo>
                        <a:lnTo>
                          <a:pt x="3787" y="648"/>
                        </a:lnTo>
                        <a:lnTo>
                          <a:pt x="3787" y="660"/>
                        </a:lnTo>
                        <a:lnTo>
                          <a:pt x="3787" y="672"/>
                        </a:lnTo>
                        <a:lnTo>
                          <a:pt x="3787" y="684"/>
                        </a:lnTo>
                        <a:lnTo>
                          <a:pt x="3794" y="708"/>
                        </a:lnTo>
                        <a:lnTo>
                          <a:pt x="3794" y="720"/>
                        </a:lnTo>
                        <a:lnTo>
                          <a:pt x="3794" y="732"/>
                        </a:lnTo>
                        <a:lnTo>
                          <a:pt x="3794" y="738"/>
                        </a:lnTo>
                        <a:lnTo>
                          <a:pt x="3794" y="750"/>
                        </a:lnTo>
                        <a:lnTo>
                          <a:pt x="3800" y="768"/>
                        </a:lnTo>
                        <a:lnTo>
                          <a:pt x="3800" y="780"/>
                        </a:lnTo>
                        <a:lnTo>
                          <a:pt x="3800" y="792"/>
                        </a:lnTo>
                        <a:lnTo>
                          <a:pt x="3800" y="804"/>
                        </a:lnTo>
                        <a:lnTo>
                          <a:pt x="3800" y="816"/>
                        </a:lnTo>
                        <a:lnTo>
                          <a:pt x="3800" y="822"/>
                        </a:lnTo>
                        <a:lnTo>
                          <a:pt x="3800" y="834"/>
                        </a:lnTo>
                        <a:lnTo>
                          <a:pt x="3806" y="846"/>
                        </a:lnTo>
                        <a:lnTo>
                          <a:pt x="3806" y="852"/>
                        </a:lnTo>
                        <a:lnTo>
                          <a:pt x="3806" y="864"/>
                        </a:lnTo>
                        <a:lnTo>
                          <a:pt x="3806" y="876"/>
                        </a:lnTo>
                        <a:lnTo>
                          <a:pt x="3806" y="882"/>
                        </a:lnTo>
                        <a:lnTo>
                          <a:pt x="3806" y="894"/>
                        </a:lnTo>
                        <a:lnTo>
                          <a:pt x="3812" y="900"/>
                        </a:lnTo>
                        <a:lnTo>
                          <a:pt x="3812" y="906"/>
                        </a:lnTo>
                        <a:lnTo>
                          <a:pt x="3812" y="918"/>
                        </a:lnTo>
                        <a:lnTo>
                          <a:pt x="3812" y="924"/>
                        </a:lnTo>
                        <a:lnTo>
                          <a:pt x="3812" y="930"/>
                        </a:lnTo>
                        <a:lnTo>
                          <a:pt x="3812" y="942"/>
                        </a:lnTo>
                        <a:lnTo>
                          <a:pt x="3819" y="954"/>
                        </a:lnTo>
                        <a:lnTo>
                          <a:pt x="3819" y="960"/>
                        </a:lnTo>
                        <a:lnTo>
                          <a:pt x="3819" y="966"/>
                        </a:lnTo>
                        <a:lnTo>
                          <a:pt x="3819" y="972"/>
                        </a:lnTo>
                        <a:lnTo>
                          <a:pt x="3819" y="978"/>
                        </a:lnTo>
                        <a:lnTo>
                          <a:pt x="3819" y="984"/>
                        </a:lnTo>
                        <a:lnTo>
                          <a:pt x="3825" y="990"/>
                        </a:lnTo>
                        <a:lnTo>
                          <a:pt x="3825" y="996"/>
                        </a:lnTo>
                        <a:lnTo>
                          <a:pt x="3825" y="1002"/>
                        </a:lnTo>
                        <a:lnTo>
                          <a:pt x="3825" y="1008"/>
                        </a:lnTo>
                        <a:lnTo>
                          <a:pt x="3825" y="1014"/>
                        </a:lnTo>
                        <a:lnTo>
                          <a:pt x="3831" y="1020"/>
                        </a:lnTo>
                        <a:lnTo>
                          <a:pt x="3831" y="1026"/>
                        </a:lnTo>
                        <a:lnTo>
                          <a:pt x="3831" y="1032"/>
                        </a:lnTo>
                        <a:lnTo>
                          <a:pt x="3837" y="1038"/>
                        </a:lnTo>
                        <a:lnTo>
                          <a:pt x="3837" y="1044"/>
                        </a:lnTo>
                        <a:lnTo>
                          <a:pt x="3844" y="1044"/>
                        </a:lnTo>
                        <a:lnTo>
                          <a:pt x="3850" y="1044"/>
                        </a:lnTo>
                        <a:lnTo>
                          <a:pt x="3856" y="1044"/>
                        </a:lnTo>
                        <a:lnTo>
                          <a:pt x="3856" y="1038"/>
                        </a:lnTo>
                        <a:lnTo>
                          <a:pt x="3862" y="1038"/>
                        </a:lnTo>
                        <a:lnTo>
                          <a:pt x="3862" y="1032"/>
                        </a:lnTo>
                        <a:lnTo>
                          <a:pt x="3862" y="1026"/>
                        </a:lnTo>
                        <a:lnTo>
                          <a:pt x="3862" y="1020"/>
                        </a:lnTo>
                        <a:lnTo>
                          <a:pt x="3869" y="1020"/>
                        </a:lnTo>
                        <a:lnTo>
                          <a:pt x="3869" y="1014"/>
                        </a:lnTo>
                        <a:lnTo>
                          <a:pt x="3869" y="1008"/>
                        </a:lnTo>
                        <a:lnTo>
                          <a:pt x="3875" y="1002"/>
                        </a:lnTo>
                        <a:lnTo>
                          <a:pt x="3875" y="996"/>
                        </a:lnTo>
                        <a:lnTo>
                          <a:pt x="3875" y="990"/>
                        </a:lnTo>
                        <a:lnTo>
                          <a:pt x="3875" y="984"/>
                        </a:lnTo>
                        <a:lnTo>
                          <a:pt x="3881" y="978"/>
                        </a:lnTo>
                        <a:lnTo>
                          <a:pt x="3881" y="972"/>
                        </a:lnTo>
                        <a:lnTo>
                          <a:pt x="3881" y="966"/>
                        </a:lnTo>
                        <a:lnTo>
                          <a:pt x="3881" y="960"/>
                        </a:lnTo>
                        <a:lnTo>
                          <a:pt x="3881" y="954"/>
                        </a:lnTo>
                        <a:lnTo>
                          <a:pt x="3887" y="948"/>
                        </a:lnTo>
                        <a:lnTo>
                          <a:pt x="3887" y="942"/>
                        </a:lnTo>
                        <a:lnTo>
                          <a:pt x="3887" y="930"/>
                        </a:lnTo>
                        <a:lnTo>
                          <a:pt x="3887" y="924"/>
                        </a:lnTo>
                        <a:lnTo>
                          <a:pt x="3887" y="918"/>
                        </a:lnTo>
                        <a:lnTo>
                          <a:pt x="3893" y="912"/>
                        </a:lnTo>
                        <a:lnTo>
                          <a:pt x="3893" y="906"/>
                        </a:lnTo>
                        <a:lnTo>
                          <a:pt x="3893" y="900"/>
                        </a:lnTo>
                        <a:lnTo>
                          <a:pt x="3893" y="894"/>
                        </a:lnTo>
                        <a:lnTo>
                          <a:pt x="3893" y="888"/>
                        </a:lnTo>
                        <a:lnTo>
                          <a:pt x="3893" y="882"/>
                        </a:lnTo>
                        <a:lnTo>
                          <a:pt x="3893" y="876"/>
                        </a:lnTo>
                        <a:lnTo>
                          <a:pt x="3900" y="870"/>
                        </a:lnTo>
                        <a:lnTo>
                          <a:pt x="3900" y="864"/>
                        </a:lnTo>
                        <a:lnTo>
                          <a:pt x="3900" y="858"/>
                        </a:lnTo>
                        <a:lnTo>
                          <a:pt x="3900" y="846"/>
                        </a:lnTo>
                        <a:lnTo>
                          <a:pt x="3900" y="840"/>
                        </a:lnTo>
                        <a:lnTo>
                          <a:pt x="3900" y="834"/>
                        </a:lnTo>
                        <a:lnTo>
                          <a:pt x="3906" y="828"/>
                        </a:lnTo>
                        <a:lnTo>
                          <a:pt x="3906" y="822"/>
                        </a:lnTo>
                        <a:lnTo>
                          <a:pt x="3906" y="804"/>
                        </a:lnTo>
                        <a:lnTo>
                          <a:pt x="3906" y="798"/>
                        </a:lnTo>
                        <a:lnTo>
                          <a:pt x="3906" y="792"/>
                        </a:lnTo>
                        <a:lnTo>
                          <a:pt x="3906" y="786"/>
                        </a:lnTo>
                        <a:lnTo>
                          <a:pt x="3912" y="774"/>
                        </a:lnTo>
                        <a:lnTo>
                          <a:pt x="3912" y="768"/>
                        </a:lnTo>
                        <a:lnTo>
                          <a:pt x="3912" y="750"/>
                        </a:lnTo>
                        <a:lnTo>
                          <a:pt x="3912" y="744"/>
                        </a:lnTo>
                        <a:lnTo>
                          <a:pt x="3912" y="738"/>
                        </a:lnTo>
                        <a:lnTo>
                          <a:pt x="3912" y="732"/>
                        </a:lnTo>
                        <a:lnTo>
                          <a:pt x="3918" y="726"/>
                        </a:lnTo>
                        <a:lnTo>
                          <a:pt x="3918" y="732"/>
                        </a:lnTo>
                        <a:lnTo>
                          <a:pt x="3925" y="744"/>
                        </a:lnTo>
                        <a:lnTo>
                          <a:pt x="3925" y="756"/>
                        </a:lnTo>
                        <a:lnTo>
                          <a:pt x="3925" y="762"/>
                        </a:lnTo>
                        <a:lnTo>
                          <a:pt x="3925" y="768"/>
                        </a:lnTo>
                        <a:lnTo>
                          <a:pt x="3925" y="774"/>
                        </a:lnTo>
                        <a:lnTo>
                          <a:pt x="3925" y="780"/>
                        </a:lnTo>
                        <a:lnTo>
                          <a:pt x="3931" y="786"/>
                        </a:lnTo>
                        <a:lnTo>
                          <a:pt x="3931" y="792"/>
                        </a:lnTo>
                        <a:lnTo>
                          <a:pt x="3931" y="798"/>
                        </a:lnTo>
                        <a:lnTo>
                          <a:pt x="3931" y="804"/>
                        </a:lnTo>
                        <a:lnTo>
                          <a:pt x="3931" y="810"/>
                        </a:lnTo>
                        <a:lnTo>
                          <a:pt x="3931" y="816"/>
                        </a:lnTo>
                        <a:lnTo>
                          <a:pt x="3937" y="822"/>
                        </a:lnTo>
                        <a:lnTo>
                          <a:pt x="3937" y="828"/>
                        </a:lnTo>
                        <a:lnTo>
                          <a:pt x="3937" y="834"/>
                        </a:lnTo>
                        <a:lnTo>
                          <a:pt x="3937" y="840"/>
                        </a:lnTo>
                        <a:lnTo>
                          <a:pt x="3937" y="846"/>
                        </a:lnTo>
                        <a:lnTo>
                          <a:pt x="3937" y="852"/>
                        </a:lnTo>
                        <a:lnTo>
                          <a:pt x="3943" y="858"/>
                        </a:lnTo>
                        <a:lnTo>
                          <a:pt x="3943" y="864"/>
                        </a:lnTo>
                        <a:lnTo>
                          <a:pt x="3943" y="870"/>
                        </a:lnTo>
                        <a:lnTo>
                          <a:pt x="3943" y="876"/>
                        </a:lnTo>
                        <a:lnTo>
                          <a:pt x="3943" y="882"/>
                        </a:lnTo>
                        <a:lnTo>
                          <a:pt x="3950" y="888"/>
                        </a:lnTo>
                        <a:lnTo>
                          <a:pt x="3950" y="900"/>
                        </a:lnTo>
                        <a:lnTo>
                          <a:pt x="3950" y="906"/>
                        </a:lnTo>
                        <a:lnTo>
                          <a:pt x="3950" y="912"/>
                        </a:lnTo>
                        <a:lnTo>
                          <a:pt x="3950" y="918"/>
                        </a:lnTo>
                        <a:lnTo>
                          <a:pt x="3956" y="918"/>
                        </a:lnTo>
                        <a:lnTo>
                          <a:pt x="3956" y="924"/>
                        </a:lnTo>
                        <a:lnTo>
                          <a:pt x="3956" y="930"/>
                        </a:lnTo>
                        <a:lnTo>
                          <a:pt x="3956" y="936"/>
                        </a:lnTo>
                        <a:lnTo>
                          <a:pt x="3956" y="942"/>
                        </a:lnTo>
                        <a:lnTo>
                          <a:pt x="3962" y="948"/>
                        </a:lnTo>
                        <a:lnTo>
                          <a:pt x="3962" y="954"/>
                        </a:lnTo>
                        <a:lnTo>
                          <a:pt x="3962" y="960"/>
                        </a:lnTo>
                        <a:lnTo>
                          <a:pt x="3962" y="966"/>
                        </a:lnTo>
                        <a:lnTo>
                          <a:pt x="3968" y="966"/>
                        </a:lnTo>
                        <a:lnTo>
                          <a:pt x="3968" y="972"/>
                        </a:lnTo>
                        <a:lnTo>
                          <a:pt x="3968" y="978"/>
                        </a:lnTo>
                        <a:lnTo>
                          <a:pt x="3968" y="984"/>
                        </a:lnTo>
                        <a:lnTo>
                          <a:pt x="3975" y="984"/>
                        </a:lnTo>
                        <a:lnTo>
                          <a:pt x="3975" y="990"/>
                        </a:lnTo>
                        <a:lnTo>
                          <a:pt x="3975" y="996"/>
                        </a:lnTo>
                        <a:lnTo>
                          <a:pt x="3975" y="1002"/>
                        </a:lnTo>
                        <a:lnTo>
                          <a:pt x="3981" y="1002"/>
                        </a:lnTo>
                        <a:lnTo>
                          <a:pt x="3981" y="1008"/>
                        </a:lnTo>
                        <a:lnTo>
                          <a:pt x="3981" y="1014"/>
                        </a:lnTo>
                        <a:lnTo>
                          <a:pt x="3987" y="1020"/>
                        </a:lnTo>
                        <a:lnTo>
                          <a:pt x="3987" y="1026"/>
                        </a:lnTo>
                        <a:lnTo>
                          <a:pt x="3993" y="1026"/>
                        </a:lnTo>
                        <a:lnTo>
                          <a:pt x="3993" y="1032"/>
                        </a:lnTo>
                        <a:lnTo>
                          <a:pt x="4000" y="1032"/>
                        </a:lnTo>
                        <a:lnTo>
                          <a:pt x="4000" y="1038"/>
                        </a:lnTo>
                        <a:lnTo>
                          <a:pt x="4000" y="1032"/>
                        </a:lnTo>
                        <a:lnTo>
                          <a:pt x="4006" y="1032"/>
                        </a:lnTo>
                        <a:lnTo>
                          <a:pt x="4012" y="1032"/>
                        </a:lnTo>
                        <a:lnTo>
                          <a:pt x="4012" y="1026"/>
                        </a:lnTo>
                        <a:lnTo>
                          <a:pt x="4012" y="1020"/>
                        </a:lnTo>
                        <a:lnTo>
                          <a:pt x="4018" y="1020"/>
                        </a:lnTo>
                        <a:lnTo>
                          <a:pt x="4018" y="1014"/>
                        </a:lnTo>
                        <a:lnTo>
                          <a:pt x="4018" y="1008"/>
                        </a:lnTo>
                        <a:lnTo>
                          <a:pt x="4025" y="1008"/>
                        </a:lnTo>
                        <a:lnTo>
                          <a:pt x="4025" y="1002"/>
                        </a:lnTo>
                        <a:lnTo>
                          <a:pt x="4025" y="996"/>
                        </a:lnTo>
                        <a:lnTo>
                          <a:pt x="4031" y="990"/>
                        </a:lnTo>
                        <a:lnTo>
                          <a:pt x="4031" y="984"/>
                        </a:lnTo>
                        <a:lnTo>
                          <a:pt x="4031" y="978"/>
                        </a:lnTo>
                        <a:lnTo>
                          <a:pt x="4037" y="978"/>
                        </a:lnTo>
                        <a:lnTo>
                          <a:pt x="4037" y="972"/>
                        </a:lnTo>
                        <a:lnTo>
                          <a:pt x="4037" y="966"/>
                        </a:lnTo>
                        <a:lnTo>
                          <a:pt x="4037" y="960"/>
                        </a:lnTo>
                        <a:lnTo>
                          <a:pt x="4043" y="954"/>
                        </a:lnTo>
                        <a:lnTo>
                          <a:pt x="4043" y="948"/>
                        </a:lnTo>
                        <a:lnTo>
                          <a:pt x="4043" y="942"/>
                        </a:lnTo>
                        <a:lnTo>
                          <a:pt x="4043" y="936"/>
                        </a:lnTo>
                        <a:lnTo>
                          <a:pt x="4049" y="930"/>
                        </a:lnTo>
                        <a:lnTo>
                          <a:pt x="4049" y="924"/>
                        </a:lnTo>
                        <a:lnTo>
                          <a:pt x="4049" y="918"/>
                        </a:lnTo>
                        <a:lnTo>
                          <a:pt x="4049" y="912"/>
                        </a:lnTo>
                        <a:lnTo>
                          <a:pt x="4049" y="906"/>
                        </a:lnTo>
                        <a:lnTo>
                          <a:pt x="4056" y="900"/>
                        </a:lnTo>
                        <a:lnTo>
                          <a:pt x="4056" y="894"/>
                        </a:lnTo>
                        <a:lnTo>
                          <a:pt x="4056" y="888"/>
                        </a:lnTo>
                        <a:lnTo>
                          <a:pt x="4056" y="882"/>
                        </a:lnTo>
                        <a:lnTo>
                          <a:pt x="4056" y="876"/>
                        </a:lnTo>
                        <a:lnTo>
                          <a:pt x="4062" y="870"/>
                        </a:lnTo>
                        <a:lnTo>
                          <a:pt x="4062" y="864"/>
                        </a:lnTo>
                        <a:lnTo>
                          <a:pt x="4062" y="858"/>
                        </a:lnTo>
                        <a:lnTo>
                          <a:pt x="4062" y="852"/>
                        </a:lnTo>
                        <a:lnTo>
                          <a:pt x="4062" y="846"/>
                        </a:lnTo>
                        <a:lnTo>
                          <a:pt x="4068" y="840"/>
                        </a:lnTo>
                        <a:lnTo>
                          <a:pt x="4068" y="834"/>
                        </a:lnTo>
                        <a:lnTo>
                          <a:pt x="4068" y="828"/>
                        </a:lnTo>
                        <a:lnTo>
                          <a:pt x="4068" y="822"/>
                        </a:lnTo>
                        <a:lnTo>
                          <a:pt x="4068" y="816"/>
                        </a:lnTo>
                        <a:lnTo>
                          <a:pt x="4068" y="810"/>
                        </a:lnTo>
                        <a:lnTo>
                          <a:pt x="4074" y="804"/>
                        </a:lnTo>
                        <a:lnTo>
                          <a:pt x="4074" y="798"/>
                        </a:lnTo>
                        <a:lnTo>
                          <a:pt x="4074" y="792"/>
                        </a:lnTo>
                        <a:lnTo>
                          <a:pt x="4074" y="786"/>
                        </a:lnTo>
                        <a:lnTo>
                          <a:pt x="4074" y="780"/>
                        </a:lnTo>
                        <a:lnTo>
                          <a:pt x="4074" y="774"/>
                        </a:lnTo>
                        <a:lnTo>
                          <a:pt x="4081" y="762"/>
                        </a:lnTo>
                        <a:lnTo>
                          <a:pt x="4081" y="756"/>
                        </a:lnTo>
                        <a:lnTo>
                          <a:pt x="4081" y="750"/>
                        </a:lnTo>
                        <a:lnTo>
                          <a:pt x="4081" y="744"/>
                        </a:lnTo>
                        <a:lnTo>
                          <a:pt x="4081" y="738"/>
                        </a:lnTo>
                        <a:lnTo>
                          <a:pt x="4087" y="738"/>
                        </a:lnTo>
                        <a:lnTo>
                          <a:pt x="4087" y="744"/>
                        </a:lnTo>
                        <a:lnTo>
                          <a:pt x="4087" y="750"/>
                        </a:lnTo>
                        <a:lnTo>
                          <a:pt x="4087" y="762"/>
                        </a:lnTo>
                        <a:lnTo>
                          <a:pt x="4093" y="768"/>
                        </a:lnTo>
                        <a:lnTo>
                          <a:pt x="4093" y="774"/>
                        </a:lnTo>
                        <a:lnTo>
                          <a:pt x="4093" y="780"/>
                        </a:lnTo>
                        <a:lnTo>
                          <a:pt x="4093" y="786"/>
                        </a:lnTo>
                        <a:lnTo>
                          <a:pt x="4093" y="792"/>
                        </a:lnTo>
                        <a:lnTo>
                          <a:pt x="4093" y="798"/>
                        </a:lnTo>
                        <a:lnTo>
                          <a:pt x="4099" y="804"/>
                        </a:lnTo>
                        <a:lnTo>
                          <a:pt x="4099" y="810"/>
                        </a:lnTo>
                        <a:lnTo>
                          <a:pt x="4099" y="816"/>
                        </a:lnTo>
                        <a:lnTo>
                          <a:pt x="4099" y="822"/>
                        </a:lnTo>
                        <a:lnTo>
                          <a:pt x="4099" y="828"/>
                        </a:lnTo>
                        <a:lnTo>
                          <a:pt x="4099" y="834"/>
                        </a:lnTo>
                        <a:lnTo>
                          <a:pt x="4106" y="840"/>
                        </a:lnTo>
                        <a:lnTo>
                          <a:pt x="4106" y="846"/>
                        </a:lnTo>
                        <a:lnTo>
                          <a:pt x="4106" y="852"/>
                        </a:lnTo>
                        <a:lnTo>
                          <a:pt x="4106" y="858"/>
                        </a:lnTo>
                        <a:lnTo>
                          <a:pt x="4106" y="864"/>
                        </a:lnTo>
                        <a:lnTo>
                          <a:pt x="4106" y="870"/>
                        </a:lnTo>
                        <a:lnTo>
                          <a:pt x="4112" y="876"/>
                        </a:lnTo>
                        <a:lnTo>
                          <a:pt x="4112" y="882"/>
                        </a:lnTo>
                        <a:lnTo>
                          <a:pt x="4112" y="888"/>
                        </a:lnTo>
                        <a:lnTo>
                          <a:pt x="4112" y="894"/>
                        </a:lnTo>
                        <a:lnTo>
                          <a:pt x="4112" y="900"/>
                        </a:lnTo>
                        <a:lnTo>
                          <a:pt x="4118" y="906"/>
                        </a:lnTo>
                        <a:lnTo>
                          <a:pt x="4118" y="912"/>
                        </a:lnTo>
                        <a:lnTo>
                          <a:pt x="4118" y="918"/>
                        </a:lnTo>
                        <a:lnTo>
                          <a:pt x="4118" y="924"/>
                        </a:lnTo>
                        <a:lnTo>
                          <a:pt x="4124" y="930"/>
                        </a:lnTo>
                        <a:lnTo>
                          <a:pt x="4124" y="936"/>
                        </a:lnTo>
                        <a:lnTo>
                          <a:pt x="4124" y="942"/>
                        </a:lnTo>
                        <a:lnTo>
                          <a:pt x="4124" y="948"/>
                        </a:lnTo>
                        <a:lnTo>
                          <a:pt x="4124" y="954"/>
                        </a:lnTo>
                        <a:lnTo>
                          <a:pt x="4131" y="954"/>
                        </a:lnTo>
                        <a:lnTo>
                          <a:pt x="4131" y="960"/>
                        </a:lnTo>
                        <a:lnTo>
                          <a:pt x="4131" y="966"/>
                        </a:lnTo>
                        <a:lnTo>
                          <a:pt x="4131" y="972"/>
                        </a:lnTo>
                        <a:lnTo>
                          <a:pt x="4137" y="978"/>
                        </a:lnTo>
                        <a:lnTo>
                          <a:pt x="4137" y="984"/>
                        </a:lnTo>
                        <a:lnTo>
                          <a:pt x="4137" y="990"/>
                        </a:lnTo>
                        <a:lnTo>
                          <a:pt x="4143" y="996"/>
                        </a:lnTo>
                        <a:lnTo>
                          <a:pt x="4143" y="1002"/>
                        </a:lnTo>
                        <a:lnTo>
                          <a:pt x="4143" y="1008"/>
                        </a:lnTo>
                        <a:lnTo>
                          <a:pt x="4149" y="1008"/>
                        </a:lnTo>
                        <a:lnTo>
                          <a:pt x="4149" y="1014"/>
                        </a:lnTo>
                        <a:lnTo>
                          <a:pt x="4149" y="1020"/>
                        </a:lnTo>
                        <a:lnTo>
                          <a:pt x="4156" y="1020"/>
                        </a:lnTo>
                        <a:lnTo>
                          <a:pt x="4156" y="1026"/>
                        </a:lnTo>
                        <a:lnTo>
                          <a:pt x="4162" y="1026"/>
                        </a:lnTo>
                        <a:lnTo>
                          <a:pt x="4162" y="1032"/>
                        </a:lnTo>
                        <a:lnTo>
                          <a:pt x="4168" y="1038"/>
                        </a:lnTo>
                        <a:lnTo>
                          <a:pt x="4174" y="1038"/>
                        </a:lnTo>
                        <a:lnTo>
                          <a:pt x="4174" y="1032"/>
                        </a:lnTo>
                        <a:lnTo>
                          <a:pt x="4174" y="1026"/>
                        </a:lnTo>
                        <a:lnTo>
                          <a:pt x="4181" y="1026"/>
                        </a:lnTo>
                        <a:lnTo>
                          <a:pt x="4181" y="1020"/>
                        </a:lnTo>
                        <a:lnTo>
                          <a:pt x="4181" y="1014"/>
                        </a:lnTo>
                        <a:lnTo>
                          <a:pt x="4187" y="1014"/>
                        </a:lnTo>
                        <a:lnTo>
                          <a:pt x="4187" y="1008"/>
                        </a:lnTo>
                        <a:lnTo>
                          <a:pt x="4187" y="1002"/>
                        </a:lnTo>
                        <a:lnTo>
                          <a:pt x="4187" y="996"/>
                        </a:lnTo>
                        <a:lnTo>
                          <a:pt x="4193" y="996"/>
                        </a:lnTo>
                        <a:lnTo>
                          <a:pt x="4193" y="990"/>
                        </a:lnTo>
                        <a:lnTo>
                          <a:pt x="4193" y="984"/>
                        </a:lnTo>
                        <a:lnTo>
                          <a:pt x="4193" y="978"/>
                        </a:lnTo>
                        <a:lnTo>
                          <a:pt x="4193" y="972"/>
                        </a:lnTo>
                        <a:lnTo>
                          <a:pt x="4199" y="966"/>
                        </a:lnTo>
                        <a:lnTo>
                          <a:pt x="4199" y="960"/>
                        </a:lnTo>
                        <a:lnTo>
                          <a:pt x="4199" y="954"/>
                        </a:lnTo>
                        <a:lnTo>
                          <a:pt x="4205" y="954"/>
                        </a:lnTo>
                        <a:lnTo>
                          <a:pt x="4212" y="954"/>
                        </a:lnTo>
                        <a:lnTo>
                          <a:pt x="4212" y="948"/>
                        </a:lnTo>
                        <a:lnTo>
                          <a:pt x="4218" y="948"/>
                        </a:lnTo>
                        <a:lnTo>
                          <a:pt x="4224" y="948"/>
                        </a:lnTo>
                        <a:lnTo>
                          <a:pt x="4224" y="942"/>
                        </a:lnTo>
                        <a:lnTo>
                          <a:pt x="4230" y="942"/>
                        </a:lnTo>
                        <a:lnTo>
                          <a:pt x="4237" y="942"/>
                        </a:lnTo>
                        <a:lnTo>
                          <a:pt x="4237" y="936"/>
                        </a:lnTo>
                        <a:lnTo>
                          <a:pt x="4243" y="936"/>
                        </a:lnTo>
                        <a:lnTo>
                          <a:pt x="4243" y="930"/>
                        </a:lnTo>
                        <a:lnTo>
                          <a:pt x="4249" y="930"/>
                        </a:lnTo>
                        <a:lnTo>
                          <a:pt x="4249" y="924"/>
                        </a:lnTo>
                        <a:lnTo>
                          <a:pt x="4255" y="924"/>
                        </a:lnTo>
                        <a:lnTo>
                          <a:pt x="4262" y="924"/>
                        </a:lnTo>
                        <a:lnTo>
                          <a:pt x="4262" y="930"/>
                        </a:lnTo>
                        <a:lnTo>
                          <a:pt x="4262" y="936"/>
                        </a:lnTo>
                        <a:lnTo>
                          <a:pt x="4262" y="942"/>
                        </a:lnTo>
                        <a:lnTo>
                          <a:pt x="4268" y="942"/>
                        </a:lnTo>
                        <a:lnTo>
                          <a:pt x="4268" y="948"/>
                        </a:lnTo>
                        <a:lnTo>
                          <a:pt x="4268" y="954"/>
                        </a:lnTo>
                        <a:lnTo>
                          <a:pt x="4274" y="954"/>
                        </a:lnTo>
                        <a:lnTo>
                          <a:pt x="4274" y="960"/>
                        </a:lnTo>
                        <a:lnTo>
                          <a:pt x="4274" y="966"/>
                        </a:lnTo>
                        <a:lnTo>
                          <a:pt x="4280" y="972"/>
                        </a:lnTo>
                        <a:lnTo>
                          <a:pt x="4280" y="978"/>
                        </a:lnTo>
                        <a:lnTo>
                          <a:pt x="4287" y="978"/>
                        </a:lnTo>
                        <a:lnTo>
                          <a:pt x="4287" y="972"/>
                        </a:lnTo>
                        <a:lnTo>
                          <a:pt x="4293" y="966"/>
                        </a:lnTo>
                        <a:lnTo>
                          <a:pt x="4293" y="960"/>
                        </a:lnTo>
                        <a:lnTo>
                          <a:pt x="4293" y="954"/>
                        </a:lnTo>
                        <a:lnTo>
                          <a:pt x="4293" y="948"/>
                        </a:lnTo>
                        <a:lnTo>
                          <a:pt x="4299" y="942"/>
                        </a:lnTo>
                        <a:lnTo>
                          <a:pt x="4299" y="936"/>
                        </a:lnTo>
                        <a:lnTo>
                          <a:pt x="4299" y="930"/>
                        </a:lnTo>
                        <a:lnTo>
                          <a:pt x="4299" y="924"/>
                        </a:lnTo>
                        <a:lnTo>
                          <a:pt x="4299" y="918"/>
                        </a:lnTo>
                        <a:lnTo>
                          <a:pt x="4305" y="912"/>
                        </a:lnTo>
                        <a:lnTo>
                          <a:pt x="4305" y="906"/>
                        </a:lnTo>
                        <a:lnTo>
                          <a:pt x="4305" y="900"/>
                        </a:lnTo>
                        <a:lnTo>
                          <a:pt x="4305" y="894"/>
                        </a:lnTo>
                        <a:lnTo>
                          <a:pt x="4305" y="888"/>
                        </a:lnTo>
                        <a:lnTo>
                          <a:pt x="4305" y="882"/>
                        </a:lnTo>
                        <a:lnTo>
                          <a:pt x="4312" y="882"/>
                        </a:lnTo>
                        <a:lnTo>
                          <a:pt x="4312" y="876"/>
                        </a:lnTo>
                        <a:lnTo>
                          <a:pt x="4312" y="870"/>
                        </a:lnTo>
                        <a:lnTo>
                          <a:pt x="4312" y="864"/>
                        </a:lnTo>
                        <a:lnTo>
                          <a:pt x="4312" y="858"/>
                        </a:lnTo>
                        <a:lnTo>
                          <a:pt x="4318" y="852"/>
                        </a:lnTo>
                        <a:lnTo>
                          <a:pt x="4324" y="852"/>
                        </a:lnTo>
                        <a:lnTo>
                          <a:pt x="4330" y="852"/>
                        </a:lnTo>
                        <a:lnTo>
                          <a:pt x="4337" y="852"/>
                        </a:lnTo>
                        <a:lnTo>
                          <a:pt x="4343" y="852"/>
                        </a:lnTo>
                        <a:lnTo>
                          <a:pt x="4349" y="852"/>
                        </a:lnTo>
                        <a:lnTo>
                          <a:pt x="4355" y="852"/>
                        </a:lnTo>
                        <a:lnTo>
                          <a:pt x="4355" y="846"/>
                        </a:lnTo>
                        <a:lnTo>
                          <a:pt x="4361" y="846"/>
                        </a:lnTo>
                        <a:lnTo>
                          <a:pt x="4368" y="846"/>
                        </a:lnTo>
                        <a:lnTo>
                          <a:pt x="4374" y="846"/>
                        </a:lnTo>
                        <a:lnTo>
                          <a:pt x="4380" y="846"/>
                        </a:lnTo>
                        <a:lnTo>
                          <a:pt x="4380" y="852"/>
                        </a:lnTo>
                        <a:lnTo>
                          <a:pt x="4380" y="858"/>
                        </a:lnTo>
                        <a:lnTo>
                          <a:pt x="4386" y="858"/>
                        </a:lnTo>
                        <a:lnTo>
                          <a:pt x="4386" y="864"/>
                        </a:lnTo>
                        <a:lnTo>
                          <a:pt x="4386" y="870"/>
                        </a:lnTo>
                        <a:lnTo>
                          <a:pt x="4386" y="876"/>
                        </a:lnTo>
                        <a:lnTo>
                          <a:pt x="4386" y="882"/>
                        </a:lnTo>
                        <a:lnTo>
                          <a:pt x="4393" y="882"/>
                        </a:lnTo>
                        <a:lnTo>
                          <a:pt x="4393" y="888"/>
                        </a:lnTo>
                        <a:lnTo>
                          <a:pt x="4393" y="894"/>
                        </a:lnTo>
                        <a:lnTo>
                          <a:pt x="4399" y="894"/>
                        </a:lnTo>
                        <a:lnTo>
                          <a:pt x="4399" y="888"/>
                        </a:lnTo>
                        <a:lnTo>
                          <a:pt x="4399" y="882"/>
                        </a:lnTo>
                        <a:lnTo>
                          <a:pt x="4405" y="882"/>
                        </a:lnTo>
                        <a:lnTo>
                          <a:pt x="4405" y="876"/>
                        </a:lnTo>
                        <a:lnTo>
                          <a:pt x="4405" y="870"/>
                        </a:lnTo>
                        <a:lnTo>
                          <a:pt x="4405" y="864"/>
                        </a:lnTo>
                        <a:lnTo>
                          <a:pt x="4405" y="858"/>
                        </a:lnTo>
                        <a:lnTo>
                          <a:pt x="4411" y="858"/>
                        </a:lnTo>
                        <a:lnTo>
                          <a:pt x="4411" y="852"/>
                        </a:lnTo>
                        <a:lnTo>
                          <a:pt x="4411" y="846"/>
                        </a:lnTo>
                        <a:lnTo>
                          <a:pt x="4418" y="846"/>
                        </a:lnTo>
                        <a:lnTo>
                          <a:pt x="4424" y="846"/>
                        </a:lnTo>
                        <a:lnTo>
                          <a:pt x="4430" y="846"/>
                        </a:lnTo>
                        <a:lnTo>
                          <a:pt x="4436" y="846"/>
                        </a:lnTo>
                        <a:lnTo>
                          <a:pt x="4436" y="852"/>
                        </a:lnTo>
                        <a:lnTo>
                          <a:pt x="4443" y="852"/>
                        </a:lnTo>
                        <a:lnTo>
                          <a:pt x="4449" y="852"/>
                        </a:lnTo>
                        <a:lnTo>
                          <a:pt x="4455" y="852"/>
                        </a:lnTo>
                        <a:lnTo>
                          <a:pt x="4461" y="852"/>
                        </a:lnTo>
                        <a:lnTo>
                          <a:pt x="4468" y="852"/>
                        </a:lnTo>
                        <a:lnTo>
                          <a:pt x="4474" y="852"/>
                        </a:lnTo>
                        <a:lnTo>
                          <a:pt x="4480" y="852"/>
                        </a:lnTo>
                        <a:lnTo>
                          <a:pt x="4486" y="852"/>
                        </a:lnTo>
                        <a:lnTo>
                          <a:pt x="4493" y="852"/>
                        </a:lnTo>
                        <a:lnTo>
                          <a:pt x="4493" y="846"/>
                        </a:lnTo>
                        <a:lnTo>
                          <a:pt x="4499" y="846"/>
                        </a:lnTo>
                        <a:lnTo>
                          <a:pt x="4505" y="846"/>
                        </a:lnTo>
                        <a:lnTo>
                          <a:pt x="4511" y="846"/>
                        </a:lnTo>
                        <a:lnTo>
                          <a:pt x="4517" y="846"/>
                        </a:lnTo>
                        <a:lnTo>
                          <a:pt x="4517" y="852"/>
                        </a:lnTo>
                        <a:lnTo>
                          <a:pt x="4517" y="858"/>
                        </a:lnTo>
                        <a:lnTo>
                          <a:pt x="4524" y="864"/>
                        </a:lnTo>
                        <a:lnTo>
                          <a:pt x="4524" y="876"/>
                        </a:lnTo>
                        <a:lnTo>
                          <a:pt x="4524" y="882"/>
                        </a:lnTo>
                        <a:lnTo>
                          <a:pt x="4530" y="882"/>
                        </a:lnTo>
                        <a:lnTo>
                          <a:pt x="4530" y="888"/>
                        </a:lnTo>
                        <a:lnTo>
                          <a:pt x="4530" y="894"/>
                        </a:lnTo>
                        <a:lnTo>
                          <a:pt x="4536" y="894"/>
                        </a:lnTo>
                        <a:lnTo>
                          <a:pt x="4536" y="888"/>
                        </a:lnTo>
                        <a:lnTo>
                          <a:pt x="4536" y="882"/>
                        </a:lnTo>
                        <a:lnTo>
                          <a:pt x="4542" y="882"/>
                        </a:lnTo>
                        <a:lnTo>
                          <a:pt x="4542" y="876"/>
                        </a:lnTo>
                        <a:lnTo>
                          <a:pt x="4542" y="870"/>
                        </a:lnTo>
                        <a:lnTo>
                          <a:pt x="4542" y="864"/>
                        </a:lnTo>
                        <a:lnTo>
                          <a:pt x="4542" y="858"/>
                        </a:lnTo>
                        <a:lnTo>
                          <a:pt x="4549" y="852"/>
                        </a:lnTo>
                        <a:lnTo>
                          <a:pt x="4549" y="846"/>
                        </a:lnTo>
                        <a:lnTo>
                          <a:pt x="4555" y="846"/>
                        </a:lnTo>
                        <a:lnTo>
                          <a:pt x="4561" y="846"/>
                        </a:lnTo>
                        <a:lnTo>
                          <a:pt x="4567" y="846"/>
                        </a:lnTo>
                        <a:lnTo>
                          <a:pt x="4574" y="846"/>
                        </a:lnTo>
                        <a:lnTo>
                          <a:pt x="4574" y="852"/>
                        </a:lnTo>
                        <a:lnTo>
                          <a:pt x="4580" y="852"/>
                        </a:lnTo>
                        <a:lnTo>
                          <a:pt x="4586" y="852"/>
                        </a:lnTo>
                        <a:lnTo>
                          <a:pt x="4592" y="852"/>
                        </a:lnTo>
                        <a:lnTo>
                          <a:pt x="4599" y="852"/>
                        </a:lnTo>
                        <a:lnTo>
                          <a:pt x="4605" y="852"/>
                        </a:lnTo>
                        <a:lnTo>
                          <a:pt x="4611" y="852"/>
                        </a:lnTo>
                        <a:lnTo>
                          <a:pt x="4617" y="852"/>
                        </a:lnTo>
                        <a:lnTo>
                          <a:pt x="4624" y="852"/>
                        </a:lnTo>
                        <a:lnTo>
                          <a:pt x="4630" y="852"/>
                        </a:lnTo>
                        <a:lnTo>
                          <a:pt x="4630" y="846"/>
                        </a:lnTo>
                        <a:lnTo>
                          <a:pt x="4636" y="846"/>
                        </a:lnTo>
                        <a:lnTo>
                          <a:pt x="4642" y="846"/>
                        </a:lnTo>
                        <a:lnTo>
                          <a:pt x="4649" y="846"/>
                        </a:lnTo>
                        <a:lnTo>
                          <a:pt x="4655" y="846"/>
                        </a:lnTo>
                        <a:lnTo>
                          <a:pt x="4655" y="852"/>
                        </a:lnTo>
                        <a:lnTo>
                          <a:pt x="4655" y="858"/>
                        </a:lnTo>
                        <a:lnTo>
                          <a:pt x="4661" y="864"/>
                        </a:lnTo>
                        <a:lnTo>
                          <a:pt x="4661" y="870"/>
                        </a:lnTo>
                        <a:lnTo>
                          <a:pt x="4661" y="876"/>
                        </a:lnTo>
                        <a:lnTo>
                          <a:pt x="4661" y="882"/>
                        </a:lnTo>
                        <a:lnTo>
                          <a:pt x="4667" y="882"/>
                        </a:lnTo>
                        <a:lnTo>
                          <a:pt x="4667" y="888"/>
                        </a:lnTo>
                        <a:lnTo>
                          <a:pt x="4667" y="894"/>
                        </a:lnTo>
                        <a:lnTo>
                          <a:pt x="4673" y="894"/>
                        </a:lnTo>
                        <a:lnTo>
                          <a:pt x="4673" y="888"/>
                        </a:lnTo>
                        <a:lnTo>
                          <a:pt x="4673" y="882"/>
                        </a:lnTo>
                        <a:lnTo>
                          <a:pt x="4680" y="876"/>
                        </a:lnTo>
                        <a:lnTo>
                          <a:pt x="4680" y="870"/>
                        </a:lnTo>
                        <a:lnTo>
                          <a:pt x="4680" y="864"/>
                        </a:lnTo>
                        <a:lnTo>
                          <a:pt x="4680" y="858"/>
                        </a:lnTo>
                        <a:lnTo>
                          <a:pt x="4686" y="858"/>
                        </a:lnTo>
                        <a:lnTo>
                          <a:pt x="4686" y="852"/>
                        </a:lnTo>
                        <a:lnTo>
                          <a:pt x="4686" y="846"/>
                        </a:lnTo>
                        <a:lnTo>
                          <a:pt x="4692" y="846"/>
                        </a:lnTo>
                        <a:lnTo>
                          <a:pt x="4698" y="846"/>
                        </a:lnTo>
                        <a:lnTo>
                          <a:pt x="4705" y="846"/>
                        </a:lnTo>
                        <a:lnTo>
                          <a:pt x="4711" y="846"/>
                        </a:lnTo>
                        <a:lnTo>
                          <a:pt x="4711" y="852"/>
                        </a:lnTo>
                        <a:lnTo>
                          <a:pt x="4717" y="852"/>
                        </a:lnTo>
                        <a:lnTo>
                          <a:pt x="4723" y="852"/>
                        </a:lnTo>
                        <a:lnTo>
                          <a:pt x="4730" y="852"/>
                        </a:lnTo>
                        <a:lnTo>
                          <a:pt x="4736" y="852"/>
                        </a:lnTo>
                        <a:lnTo>
                          <a:pt x="4742" y="852"/>
                        </a:lnTo>
                        <a:lnTo>
                          <a:pt x="4748" y="852"/>
                        </a:lnTo>
                        <a:lnTo>
                          <a:pt x="4755" y="852"/>
                        </a:lnTo>
                        <a:lnTo>
                          <a:pt x="4761" y="852"/>
                        </a:lnTo>
                        <a:lnTo>
                          <a:pt x="4767" y="852"/>
                        </a:lnTo>
                        <a:lnTo>
                          <a:pt x="4767" y="846"/>
                        </a:lnTo>
                        <a:lnTo>
                          <a:pt x="4773" y="846"/>
                        </a:lnTo>
                        <a:lnTo>
                          <a:pt x="4780" y="846"/>
                        </a:lnTo>
                        <a:lnTo>
                          <a:pt x="4786" y="846"/>
                        </a:lnTo>
                        <a:lnTo>
                          <a:pt x="4792" y="846"/>
                        </a:lnTo>
                        <a:lnTo>
                          <a:pt x="4792" y="852"/>
                        </a:lnTo>
                        <a:lnTo>
                          <a:pt x="4792" y="858"/>
                        </a:lnTo>
                        <a:lnTo>
                          <a:pt x="4798" y="864"/>
                        </a:lnTo>
                        <a:lnTo>
                          <a:pt x="4798" y="870"/>
                        </a:lnTo>
                        <a:lnTo>
                          <a:pt x="4798" y="876"/>
                        </a:lnTo>
                        <a:lnTo>
                          <a:pt x="4798" y="882"/>
                        </a:lnTo>
                        <a:lnTo>
                          <a:pt x="4804" y="888"/>
                        </a:lnTo>
                        <a:lnTo>
                          <a:pt x="4804" y="894"/>
                        </a:lnTo>
                        <a:lnTo>
                          <a:pt x="4811" y="894"/>
                        </a:lnTo>
                        <a:lnTo>
                          <a:pt x="4811" y="888"/>
                        </a:lnTo>
                        <a:lnTo>
                          <a:pt x="4811" y="882"/>
                        </a:lnTo>
                        <a:lnTo>
                          <a:pt x="4817" y="876"/>
                        </a:lnTo>
                        <a:lnTo>
                          <a:pt x="4817" y="870"/>
                        </a:lnTo>
                        <a:lnTo>
                          <a:pt x="4817" y="864"/>
                        </a:lnTo>
                        <a:lnTo>
                          <a:pt x="4817" y="858"/>
                        </a:lnTo>
                        <a:lnTo>
                          <a:pt x="4823" y="858"/>
                        </a:lnTo>
                        <a:lnTo>
                          <a:pt x="4823" y="852"/>
                        </a:lnTo>
                        <a:lnTo>
                          <a:pt x="4823" y="846"/>
                        </a:lnTo>
                        <a:lnTo>
                          <a:pt x="4829" y="846"/>
                        </a:lnTo>
                        <a:lnTo>
                          <a:pt x="4836" y="846"/>
                        </a:lnTo>
                        <a:lnTo>
                          <a:pt x="4842" y="846"/>
                        </a:lnTo>
                        <a:lnTo>
                          <a:pt x="4848" y="846"/>
                        </a:lnTo>
                        <a:lnTo>
                          <a:pt x="4848" y="852"/>
                        </a:lnTo>
                        <a:lnTo>
                          <a:pt x="4854" y="852"/>
                        </a:lnTo>
                        <a:lnTo>
                          <a:pt x="4861" y="852"/>
                        </a:lnTo>
                        <a:lnTo>
                          <a:pt x="4867" y="852"/>
                        </a:lnTo>
                        <a:lnTo>
                          <a:pt x="4873" y="852"/>
                        </a:lnTo>
                        <a:lnTo>
                          <a:pt x="4879" y="852"/>
                        </a:lnTo>
                        <a:lnTo>
                          <a:pt x="4886" y="852"/>
                        </a:lnTo>
                        <a:lnTo>
                          <a:pt x="4892" y="852"/>
                        </a:lnTo>
                        <a:lnTo>
                          <a:pt x="4898" y="852"/>
                        </a:lnTo>
                        <a:lnTo>
                          <a:pt x="4904" y="852"/>
                        </a:lnTo>
                        <a:lnTo>
                          <a:pt x="4904" y="846"/>
                        </a:lnTo>
                        <a:lnTo>
                          <a:pt x="4911" y="846"/>
                        </a:lnTo>
                        <a:lnTo>
                          <a:pt x="4917" y="846"/>
                        </a:lnTo>
                        <a:lnTo>
                          <a:pt x="4923" y="846"/>
                        </a:lnTo>
                        <a:lnTo>
                          <a:pt x="4929" y="846"/>
                        </a:lnTo>
                        <a:lnTo>
                          <a:pt x="4929" y="852"/>
                        </a:lnTo>
                        <a:lnTo>
                          <a:pt x="4929" y="858"/>
                        </a:lnTo>
                        <a:lnTo>
                          <a:pt x="4936" y="864"/>
                        </a:lnTo>
                        <a:lnTo>
                          <a:pt x="4936" y="870"/>
                        </a:lnTo>
                        <a:lnTo>
                          <a:pt x="4936" y="876"/>
                        </a:lnTo>
                        <a:lnTo>
                          <a:pt x="4936" y="882"/>
                        </a:lnTo>
                        <a:lnTo>
                          <a:pt x="4942" y="888"/>
                        </a:lnTo>
                        <a:lnTo>
                          <a:pt x="4942" y="894"/>
                        </a:lnTo>
                        <a:lnTo>
                          <a:pt x="4948" y="894"/>
                        </a:lnTo>
                        <a:lnTo>
                          <a:pt x="4948" y="888"/>
                        </a:lnTo>
                        <a:lnTo>
                          <a:pt x="4948" y="882"/>
                        </a:lnTo>
                        <a:lnTo>
                          <a:pt x="4954" y="876"/>
                        </a:lnTo>
                        <a:lnTo>
                          <a:pt x="4954" y="870"/>
                        </a:lnTo>
                        <a:lnTo>
                          <a:pt x="4954" y="864"/>
                        </a:lnTo>
                        <a:lnTo>
                          <a:pt x="4954" y="858"/>
                        </a:lnTo>
                        <a:lnTo>
                          <a:pt x="4960" y="858"/>
                        </a:lnTo>
                        <a:lnTo>
                          <a:pt x="4960" y="852"/>
                        </a:lnTo>
                        <a:lnTo>
                          <a:pt x="4960" y="846"/>
                        </a:lnTo>
                        <a:lnTo>
                          <a:pt x="4967" y="846"/>
                        </a:lnTo>
                        <a:lnTo>
                          <a:pt x="4973" y="846"/>
                        </a:lnTo>
                        <a:lnTo>
                          <a:pt x="4979" y="846"/>
                        </a:lnTo>
                        <a:lnTo>
                          <a:pt x="4985" y="846"/>
                        </a:lnTo>
                        <a:lnTo>
                          <a:pt x="4985" y="852"/>
                        </a:lnTo>
                        <a:lnTo>
                          <a:pt x="4992" y="852"/>
                        </a:lnTo>
                        <a:lnTo>
                          <a:pt x="4998" y="852"/>
                        </a:lnTo>
                        <a:lnTo>
                          <a:pt x="5004" y="852"/>
                        </a:lnTo>
                        <a:lnTo>
                          <a:pt x="5010" y="852"/>
                        </a:lnTo>
                        <a:lnTo>
                          <a:pt x="5017" y="852"/>
                        </a:lnTo>
                        <a:lnTo>
                          <a:pt x="5023" y="852"/>
                        </a:lnTo>
                        <a:lnTo>
                          <a:pt x="5023" y="858"/>
                        </a:lnTo>
                        <a:lnTo>
                          <a:pt x="5029" y="858"/>
                        </a:lnTo>
                        <a:lnTo>
                          <a:pt x="5029" y="864"/>
                        </a:lnTo>
                        <a:lnTo>
                          <a:pt x="5029" y="870"/>
                        </a:lnTo>
                        <a:lnTo>
                          <a:pt x="5029" y="876"/>
                        </a:lnTo>
                        <a:lnTo>
                          <a:pt x="5029" y="882"/>
                        </a:lnTo>
                        <a:lnTo>
                          <a:pt x="5035" y="888"/>
                        </a:lnTo>
                        <a:lnTo>
                          <a:pt x="5035" y="894"/>
                        </a:lnTo>
                        <a:lnTo>
                          <a:pt x="5035" y="900"/>
                        </a:lnTo>
                        <a:lnTo>
                          <a:pt x="5035" y="906"/>
                        </a:lnTo>
                        <a:lnTo>
                          <a:pt x="5035" y="918"/>
                        </a:lnTo>
                        <a:lnTo>
                          <a:pt x="5042" y="918"/>
                        </a:lnTo>
                        <a:lnTo>
                          <a:pt x="5042" y="924"/>
                        </a:lnTo>
                        <a:lnTo>
                          <a:pt x="5042" y="930"/>
                        </a:lnTo>
                        <a:lnTo>
                          <a:pt x="5042" y="936"/>
                        </a:lnTo>
                        <a:lnTo>
                          <a:pt x="5042" y="942"/>
                        </a:lnTo>
                        <a:lnTo>
                          <a:pt x="5048" y="948"/>
                        </a:lnTo>
                        <a:lnTo>
                          <a:pt x="5048" y="954"/>
                        </a:lnTo>
                        <a:lnTo>
                          <a:pt x="5048" y="960"/>
                        </a:lnTo>
                        <a:lnTo>
                          <a:pt x="5048" y="966"/>
                        </a:lnTo>
                        <a:lnTo>
                          <a:pt x="5048" y="972"/>
                        </a:lnTo>
                        <a:lnTo>
                          <a:pt x="5054" y="972"/>
                        </a:lnTo>
                        <a:lnTo>
                          <a:pt x="5054" y="978"/>
                        </a:lnTo>
                        <a:lnTo>
                          <a:pt x="5060" y="978"/>
                        </a:lnTo>
                        <a:lnTo>
                          <a:pt x="5060" y="972"/>
                        </a:lnTo>
                        <a:lnTo>
                          <a:pt x="5060" y="966"/>
                        </a:lnTo>
                        <a:lnTo>
                          <a:pt x="5067" y="966"/>
                        </a:lnTo>
                        <a:lnTo>
                          <a:pt x="5067" y="960"/>
                        </a:lnTo>
                        <a:lnTo>
                          <a:pt x="5067" y="954"/>
                        </a:lnTo>
                        <a:lnTo>
                          <a:pt x="5073" y="954"/>
                        </a:lnTo>
                        <a:lnTo>
                          <a:pt x="5073" y="948"/>
                        </a:lnTo>
                        <a:lnTo>
                          <a:pt x="5073" y="942"/>
                        </a:lnTo>
                        <a:lnTo>
                          <a:pt x="5079" y="936"/>
                        </a:lnTo>
                        <a:lnTo>
                          <a:pt x="5079" y="930"/>
                        </a:lnTo>
                        <a:lnTo>
                          <a:pt x="5079" y="924"/>
                        </a:lnTo>
                        <a:lnTo>
                          <a:pt x="5085" y="924"/>
                        </a:lnTo>
                        <a:lnTo>
                          <a:pt x="5092" y="924"/>
                        </a:lnTo>
                        <a:lnTo>
                          <a:pt x="5092" y="930"/>
                        </a:lnTo>
                        <a:lnTo>
                          <a:pt x="5098" y="930"/>
                        </a:lnTo>
                        <a:lnTo>
                          <a:pt x="5098" y="936"/>
                        </a:lnTo>
                        <a:lnTo>
                          <a:pt x="5104" y="936"/>
                        </a:lnTo>
                        <a:lnTo>
                          <a:pt x="5104" y="942"/>
                        </a:lnTo>
                        <a:lnTo>
                          <a:pt x="5110" y="942"/>
                        </a:lnTo>
                        <a:lnTo>
                          <a:pt x="5116" y="942"/>
                        </a:lnTo>
                        <a:lnTo>
                          <a:pt x="5116" y="948"/>
                        </a:lnTo>
                        <a:lnTo>
                          <a:pt x="5123" y="948"/>
                        </a:lnTo>
                        <a:lnTo>
                          <a:pt x="5129" y="948"/>
                        </a:lnTo>
                        <a:lnTo>
                          <a:pt x="5129" y="954"/>
                        </a:lnTo>
                        <a:lnTo>
                          <a:pt x="5135" y="954"/>
                        </a:lnTo>
                        <a:lnTo>
                          <a:pt x="5141" y="954"/>
                        </a:lnTo>
                        <a:lnTo>
                          <a:pt x="5141" y="960"/>
                        </a:lnTo>
                        <a:lnTo>
                          <a:pt x="5141" y="966"/>
                        </a:lnTo>
                        <a:lnTo>
                          <a:pt x="5141" y="972"/>
                        </a:lnTo>
                        <a:lnTo>
                          <a:pt x="5148" y="972"/>
                        </a:lnTo>
                        <a:lnTo>
                          <a:pt x="5148" y="978"/>
                        </a:lnTo>
                        <a:lnTo>
                          <a:pt x="5148" y="984"/>
                        </a:lnTo>
                        <a:lnTo>
                          <a:pt x="5148" y="990"/>
                        </a:lnTo>
                        <a:lnTo>
                          <a:pt x="5148" y="996"/>
                        </a:lnTo>
                        <a:lnTo>
                          <a:pt x="5154" y="996"/>
                        </a:lnTo>
                        <a:lnTo>
                          <a:pt x="5154" y="1002"/>
                        </a:lnTo>
                        <a:lnTo>
                          <a:pt x="5154" y="1008"/>
                        </a:lnTo>
                        <a:lnTo>
                          <a:pt x="5154" y="1014"/>
                        </a:lnTo>
                        <a:lnTo>
                          <a:pt x="5160" y="1020"/>
                        </a:lnTo>
                        <a:lnTo>
                          <a:pt x="5160" y="1026"/>
                        </a:lnTo>
                        <a:lnTo>
                          <a:pt x="5166" y="1032"/>
                        </a:lnTo>
                        <a:lnTo>
                          <a:pt x="5166" y="1038"/>
                        </a:lnTo>
                        <a:lnTo>
                          <a:pt x="5173" y="1038"/>
                        </a:lnTo>
                        <a:lnTo>
                          <a:pt x="5173" y="1032"/>
                        </a:lnTo>
                        <a:lnTo>
                          <a:pt x="5179" y="1032"/>
                        </a:lnTo>
                        <a:lnTo>
                          <a:pt x="5179" y="1026"/>
                        </a:lnTo>
                        <a:lnTo>
                          <a:pt x="5185" y="1026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2060"/>
                    <a:ext cx="343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BETA_X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19" name="Freeform 55"/>
                  <p:cNvSpPr>
                    <a:spLocks/>
                  </p:cNvSpPr>
                  <p:nvPr/>
                </p:nvSpPr>
                <p:spPr bwMode="auto">
                  <a:xfrm>
                    <a:off x="299" y="1394"/>
                    <a:ext cx="5185" cy="642"/>
                  </a:xfrm>
                  <a:custGeom>
                    <a:avLst/>
                    <a:gdLst>
                      <a:gd name="T0" fmla="*/ 81 w 5185"/>
                      <a:gd name="T1" fmla="*/ 624 h 642"/>
                      <a:gd name="T2" fmla="*/ 162 w 5185"/>
                      <a:gd name="T3" fmla="*/ 330 h 642"/>
                      <a:gd name="T4" fmla="*/ 243 w 5185"/>
                      <a:gd name="T5" fmla="*/ 624 h 642"/>
                      <a:gd name="T6" fmla="*/ 324 w 5185"/>
                      <a:gd name="T7" fmla="*/ 396 h 642"/>
                      <a:gd name="T8" fmla="*/ 405 w 5185"/>
                      <a:gd name="T9" fmla="*/ 618 h 642"/>
                      <a:gd name="T10" fmla="*/ 487 w 5185"/>
                      <a:gd name="T11" fmla="*/ 312 h 642"/>
                      <a:gd name="T12" fmla="*/ 568 w 5185"/>
                      <a:gd name="T13" fmla="*/ 378 h 642"/>
                      <a:gd name="T14" fmla="*/ 649 w 5185"/>
                      <a:gd name="T15" fmla="*/ 522 h 642"/>
                      <a:gd name="T16" fmla="*/ 736 w 5185"/>
                      <a:gd name="T17" fmla="*/ 360 h 642"/>
                      <a:gd name="T18" fmla="*/ 817 w 5185"/>
                      <a:gd name="T19" fmla="*/ 624 h 642"/>
                      <a:gd name="T20" fmla="*/ 898 w 5185"/>
                      <a:gd name="T21" fmla="*/ 318 h 642"/>
                      <a:gd name="T22" fmla="*/ 980 w 5185"/>
                      <a:gd name="T23" fmla="*/ 492 h 642"/>
                      <a:gd name="T24" fmla="*/ 1061 w 5185"/>
                      <a:gd name="T25" fmla="*/ 480 h 642"/>
                      <a:gd name="T26" fmla="*/ 1142 w 5185"/>
                      <a:gd name="T27" fmla="*/ 462 h 642"/>
                      <a:gd name="T28" fmla="*/ 1223 w 5185"/>
                      <a:gd name="T29" fmla="*/ 594 h 642"/>
                      <a:gd name="T30" fmla="*/ 1304 w 5185"/>
                      <a:gd name="T31" fmla="*/ 474 h 642"/>
                      <a:gd name="T32" fmla="*/ 1391 w 5185"/>
                      <a:gd name="T33" fmla="*/ 606 h 642"/>
                      <a:gd name="T34" fmla="*/ 1472 w 5185"/>
                      <a:gd name="T35" fmla="*/ 426 h 642"/>
                      <a:gd name="T36" fmla="*/ 1554 w 5185"/>
                      <a:gd name="T37" fmla="*/ 594 h 642"/>
                      <a:gd name="T38" fmla="*/ 1635 w 5185"/>
                      <a:gd name="T39" fmla="*/ 456 h 642"/>
                      <a:gd name="T40" fmla="*/ 1716 w 5185"/>
                      <a:gd name="T41" fmla="*/ 642 h 642"/>
                      <a:gd name="T42" fmla="*/ 1797 w 5185"/>
                      <a:gd name="T43" fmla="*/ 390 h 642"/>
                      <a:gd name="T44" fmla="*/ 1878 w 5185"/>
                      <a:gd name="T45" fmla="*/ 384 h 642"/>
                      <a:gd name="T46" fmla="*/ 1965 w 5185"/>
                      <a:gd name="T47" fmla="*/ 444 h 642"/>
                      <a:gd name="T48" fmla="*/ 2047 w 5185"/>
                      <a:gd name="T49" fmla="*/ 432 h 642"/>
                      <a:gd name="T50" fmla="*/ 2128 w 5185"/>
                      <a:gd name="T51" fmla="*/ 438 h 642"/>
                      <a:gd name="T52" fmla="*/ 2209 w 5185"/>
                      <a:gd name="T53" fmla="*/ 444 h 642"/>
                      <a:gd name="T54" fmla="*/ 2290 w 5185"/>
                      <a:gd name="T55" fmla="*/ 396 h 642"/>
                      <a:gd name="T56" fmla="*/ 2371 w 5185"/>
                      <a:gd name="T57" fmla="*/ 444 h 642"/>
                      <a:gd name="T58" fmla="*/ 2452 w 5185"/>
                      <a:gd name="T59" fmla="*/ 432 h 642"/>
                      <a:gd name="T60" fmla="*/ 2539 w 5185"/>
                      <a:gd name="T61" fmla="*/ 312 h 642"/>
                      <a:gd name="T62" fmla="*/ 2621 w 5185"/>
                      <a:gd name="T63" fmla="*/ 630 h 642"/>
                      <a:gd name="T64" fmla="*/ 2702 w 5185"/>
                      <a:gd name="T65" fmla="*/ 504 h 642"/>
                      <a:gd name="T66" fmla="*/ 2783 w 5185"/>
                      <a:gd name="T67" fmla="*/ 564 h 642"/>
                      <a:gd name="T68" fmla="*/ 2864 w 5185"/>
                      <a:gd name="T69" fmla="*/ 510 h 642"/>
                      <a:gd name="T70" fmla="*/ 2945 w 5185"/>
                      <a:gd name="T71" fmla="*/ 522 h 642"/>
                      <a:gd name="T72" fmla="*/ 3026 w 5185"/>
                      <a:gd name="T73" fmla="*/ 348 h 642"/>
                      <a:gd name="T74" fmla="*/ 3107 w 5185"/>
                      <a:gd name="T75" fmla="*/ 564 h 642"/>
                      <a:gd name="T76" fmla="*/ 3195 w 5185"/>
                      <a:gd name="T77" fmla="*/ 318 h 642"/>
                      <a:gd name="T78" fmla="*/ 3276 w 5185"/>
                      <a:gd name="T79" fmla="*/ 576 h 642"/>
                      <a:gd name="T80" fmla="*/ 3357 w 5185"/>
                      <a:gd name="T81" fmla="*/ 282 h 642"/>
                      <a:gd name="T82" fmla="*/ 3438 w 5185"/>
                      <a:gd name="T83" fmla="*/ 594 h 642"/>
                      <a:gd name="T84" fmla="*/ 3519 w 5185"/>
                      <a:gd name="T85" fmla="*/ 246 h 642"/>
                      <a:gd name="T86" fmla="*/ 3600 w 5185"/>
                      <a:gd name="T87" fmla="*/ 606 h 642"/>
                      <a:gd name="T88" fmla="*/ 3681 w 5185"/>
                      <a:gd name="T89" fmla="*/ 216 h 642"/>
                      <a:gd name="T90" fmla="*/ 3769 w 5185"/>
                      <a:gd name="T91" fmla="*/ 618 h 642"/>
                      <a:gd name="T92" fmla="*/ 3850 w 5185"/>
                      <a:gd name="T93" fmla="*/ 162 h 642"/>
                      <a:gd name="T94" fmla="*/ 3931 w 5185"/>
                      <a:gd name="T95" fmla="*/ 636 h 642"/>
                      <a:gd name="T96" fmla="*/ 4012 w 5185"/>
                      <a:gd name="T97" fmla="*/ 366 h 642"/>
                      <a:gd name="T98" fmla="*/ 4093 w 5185"/>
                      <a:gd name="T99" fmla="*/ 624 h 642"/>
                      <a:gd name="T100" fmla="*/ 4174 w 5185"/>
                      <a:gd name="T101" fmla="*/ 324 h 642"/>
                      <a:gd name="T102" fmla="*/ 4255 w 5185"/>
                      <a:gd name="T103" fmla="*/ 552 h 642"/>
                      <a:gd name="T104" fmla="*/ 4337 w 5185"/>
                      <a:gd name="T105" fmla="*/ 444 h 642"/>
                      <a:gd name="T106" fmla="*/ 4424 w 5185"/>
                      <a:gd name="T107" fmla="*/ 438 h 642"/>
                      <a:gd name="T108" fmla="*/ 4505 w 5185"/>
                      <a:gd name="T109" fmla="*/ 438 h 642"/>
                      <a:gd name="T110" fmla="*/ 4586 w 5185"/>
                      <a:gd name="T111" fmla="*/ 444 h 642"/>
                      <a:gd name="T112" fmla="*/ 4667 w 5185"/>
                      <a:gd name="T113" fmla="*/ 360 h 642"/>
                      <a:gd name="T114" fmla="*/ 4748 w 5185"/>
                      <a:gd name="T115" fmla="*/ 444 h 642"/>
                      <a:gd name="T116" fmla="*/ 4829 w 5185"/>
                      <a:gd name="T117" fmla="*/ 438 h 642"/>
                      <a:gd name="T118" fmla="*/ 4911 w 5185"/>
                      <a:gd name="T119" fmla="*/ 438 h 642"/>
                      <a:gd name="T120" fmla="*/ 4998 w 5185"/>
                      <a:gd name="T121" fmla="*/ 444 h 642"/>
                      <a:gd name="T122" fmla="*/ 5079 w 5185"/>
                      <a:gd name="T123" fmla="*/ 504 h 642"/>
                      <a:gd name="T124" fmla="*/ 5160 w 5185"/>
                      <a:gd name="T125" fmla="*/ 408 h 64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185"/>
                      <a:gd name="T190" fmla="*/ 0 h 642"/>
                      <a:gd name="T191" fmla="*/ 5185 w 5185"/>
                      <a:gd name="T192" fmla="*/ 642 h 64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185" h="642">
                        <a:moveTo>
                          <a:pt x="0" y="354"/>
                        </a:moveTo>
                        <a:lnTo>
                          <a:pt x="0" y="366"/>
                        </a:lnTo>
                        <a:lnTo>
                          <a:pt x="0" y="372"/>
                        </a:lnTo>
                        <a:lnTo>
                          <a:pt x="0" y="378"/>
                        </a:lnTo>
                        <a:lnTo>
                          <a:pt x="0" y="384"/>
                        </a:lnTo>
                        <a:lnTo>
                          <a:pt x="0" y="396"/>
                        </a:lnTo>
                        <a:lnTo>
                          <a:pt x="6" y="402"/>
                        </a:lnTo>
                        <a:lnTo>
                          <a:pt x="6" y="408"/>
                        </a:lnTo>
                        <a:lnTo>
                          <a:pt x="6" y="414"/>
                        </a:lnTo>
                        <a:lnTo>
                          <a:pt x="6" y="420"/>
                        </a:lnTo>
                        <a:lnTo>
                          <a:pt x="6" y="426"/>
                        </a:lnTo>
                        <a:lnTo>
                          <a:pt x="6" y="432"/>
                        </a:lnTo>
                        <a:lnTo>
                          <a:pt x="12" y="438"/>
                        </a:lnTo>
                        <a:lnTo>
                          <a:pt x="12" y="444"/>
                        </a:lnTo>
                        <a:lnTo>
                          <a:pt x="12" y="450"/>
                        </a:lnTo>
                        <a:lnTo>
                          <a:pt x="12" y="456"/>
                        </a:lnTo>
                        <a:lnTo>
                          <a:pt x="12" y="462"/>
                        </a:lnTo>
                        <a:lnTo>
                          <a:pt x="12" y="468"/>
                        </a:lnTo>
                        <a:lnTo>
                          <a:pt x="19" y="474"/>
                        </a:lnTo>
                        <a:lnTo>
                          <a:pt x="19" y="480"/>
                        </a:lnTo>
                        <a:lnTo>
                          <a:pt x="19" y="486"/>
                        </a:lnTo>
                        <a:lnTo>
                          <a:pt x="19" y="492"/>
                        </a:lnTo>
                        <a:lnTo>
                          <a:pt x="19" y="498"/>
                        </a:lnTo>
                        <a:lnTo>
                          <a:pt x="25" y="504"/>
                        </a:lnTo>
                        <a:lnTo>
                          <a:pt x="25" y="510"/>
                        </a:lnTo>
                        <a:lnTo>
                          <a:pt x="25" y="522"/>
                        </a:lnTo>
                        <a:lnTo>
                          <a:pt x="25" y="528"/>
                        </a:lnTo>
                        <a:lnTo>
                          <a:pt x="31" y="528"/>
                        </a:lnTo>
                        <a:lnTo>
                          <a:pt x="31" y="534"/>
                        </a:lnTo>
                        <a:lnTo>
                          <a:pt x="31" y="540"/>
                        </a:lnTo>
                        <a:lnTo>
                          <a:pt x="31" y="546"/>
                        </a:lnTo>
                        <a:lnTo>
                          <a:pt x="31" y="552"/>
                        </a:lnTo>
                        <a:lnTo>
                          <a:pt x="37" y="558"/>
                        </a:lnTo>
                        <a:lnTo>
                          <a:pt x="37" y="564"/>
                        </a:lnTo>
                        <a:lnTo>
                          <a:pt x="37" y="570"/>
                        </a:lnTo>
                        <a:lnTo>
                          <a:pt x="37" y="576"/>
                        </a:lnTo>
                        <a:lnTo>
                          <a:pt x="44" y="582"/>
                        </a:lnTo>
                        <a:lnTo>
                          <a:pt x="44" y="588"/>
                        </a:lnTo>
                        <a:lnTo>
                          <a:pt x="44" y="594"/>
                        </a:lnTo>
                        <a:lnTo>
                          <a:pt x="50" y="594"/>
                        </a:lnTo>
                        <a:lnTo>
                          <a:pt x="50" y="600"/>
                        </a:lnTo>
                        <a:lnTo>
                          <a:pt x="50" y="606"/>
                        </a:lnTo>
                        <a:lnTo>
                          <a:pt x="56" y="612"/>
                        </a:lnTo>
                        <a:lnTo>
                          <a:pt x="56" y="618"/>
                        </a:lnTo>
                        <a:lnTo>
                          <a:pt x="62" y="624"/>
                        </a:lnTo>
                        <a:lnTo>
                          <a:pt x="62" y="630"/>
                        </a:lnTo>
                        <a:lnTo>
                          <a:pt x="69" y="630"/>
                        </a:lnTo>
                        <a:lnTo>
                          <a:pt x="75" y="630"/>
                        </a:lnTo>
                        <a:lnTo>
                          <a:pt x="81" y="624"/>
                        </a:lnTo>
                        <a:lnTo>
                          <a:pt x="81" y="618"/>
                        </a:lnTo>
                        <a:lnTo>
                          <a:pt x="87" y="618"/>
                        </a:lnTo>
                        <a:lnTo>
                          <a:pt x="87" y="612"/>
                        </a:lnTo>
                        <a:lnTo>
                          <a:pt x="87" y="606"/>
                        </a:lnTo>
                        <a:lnTo>
                          <a:pt x="93" y="606"/>
                        </a:lnTo>
                        <a:lnTo>
                          <a:pt x="93" y="600"/>
                        </a:lnTo>
                        <a:lnTo>
                          <a:pt x="93" y="594"/>
                        </a:lnTo>
                        <a:lnTo>
                          <a:pt x="100" y="588"/>
                        </a:lnTo>
                        <a:lnTo>
                          <a:pt x="100" y="582"/>
                        </a:lnTo>
                        <a:lnTo>
                          <a:pt x="100" y="576"/>
                        </a:lnTo>
                        <a:lnTo>
                          <a:pt x="106" y="570"/>
                        </a:lnTo>
                        <a:lnTo>
                          <a:pt x="106" y="564"/>
                        </a:lnTo>
                        <a:lnTo>
                          <a:pt x="106" y="558"/>
                        </a:lnTo>
                        <a:lnTo>
                          <a:pt x="106" y="552"/>
                        </a:lnTo>
                        <a:lnTo>
                          <a:pt x="112" y="540"/>
                        </a:lnTo>
                        <a:lnTo>
                          <a:pt x="112" y="534"/>
                        </a:lnTo>
                        <a:lnTo>
                          <a:pt x="112" y="528"/>
                        </a:lnTo>
                        <a:lnTo>
                          <a:pt x="112" y="522"/>
                        </a:lnTo>
                        <a:lnTo>
                          <a:pt x="118" y="516"/>
                        </a:lnTo>
                        <a:lnTo>
                          <a:pt x="118" y="510"/>
                        </a:lnTo>
                        <a:lnTo>
                          <a:pt x="118" y="504"/>
                        </a:lnTo>
                        <a:lnTo>
                          <a:pt x="118" y="498"/>
                        </a:lnTo>
                        <a:lnTo>
                          <a:pt x="118" y="492"/>
                        </a:lnTo>
                        <a:lnTo>
                          <a:pt x="125" y="492"/>
                        </a:lnTo>
                        <a:lnTo>
                          <a:pt x="125" y="486"/>
                        </a:lnTo>
                        <a:lnTo>
                          <a:pt x="125" y="480"/>
                        </a:lnTo>
                        <a:lnTo>
                          <a:pt x="125" y="474"/>
                        </a:lnTo>
                        <a:lnTo>
                          <a:pt x="125" y="468"/>
                        </a:lnTo>
                        <a:lnTo>
                          <a:pt x="125" y="462"/>
                        </a:lnTo>
                        <a:lnTo>
                          <a:pt x="131" y="450"/>
                        </a:lnTo>
                        <a:lnTo>
                          <a:pt x="131" y="444"/>
                        </a:lnTo>
                        <a:lnTo>
                          <a:pt x="131" y="438"/>
                        </a:lnTo>
                        <a:lnTo>
                          <a:pt x="131" y="432"/>
                        </a:lnTo>
                        <a:lnTo>
                          <a:pt x="137" y="426"/>
                        </a:lnTo>
                        <a:lnTo>
                          <a:pt x="137" y="420"/>
                        </a:lnTo>
                        <a:lnTo>
                          <a:pt x="137" y="414"/>
                        </a:lnTo>
                        <a:lnTo>
                          <a:pt x="137" y="402"/>
                        </a:lnTo>
                        <a:lnTo>
                          <a:pt x="137" y="396"/>
                        </a:lnTo>
                        <a:lnTo>
                          <a:pt x="137" y="390"/>
                        </a:lnTo>
                        <a:lnTo>
                          <a:pt x="143" y="384"/>
                        </a:lnTo>
                        <a:lnTo>
                          <a:pt x="143" y="378"/>
                        </a:lnTo>
                        <a:lnTo>
                          <a:pt x="143" y="372"/>
                        </a:lnTo>
                        <a:lnTo>
                          <a:pt x="143" y="366"/>
                        </a:lnTo>
                        <a:lnTo>
                          <a:pt x="143" y="360"/>
                        </a:lnTo>
                        <a:lnTo>
                          <a:pt x="143" y="354"/>
                        </a:lnTo>
                        <a:lnTo>
                          <a:pt x="143" y="348"/>
                        </a:lnTo>
                        <a:lnTo>
                          <a:pt x="150" y="336"/>
                        </a:lnTo>
                        <a:lnTo>
                          <a:pt x="150" y="330"/>
                        </a:lnTo>
                        <a:lnTo>
                          <a:pt x="150" y="324"/>
                        </a:lnTo>
                        <a:lnTo>
                          <a:pt x="150" y="318"/>
                        </a:lnTo>
                        <a:lnTo>
                          <a:pt x="150" y="306"/>
                        </a:lnTo>
                        <a:lnTo>
                          <a:pt x="156" y="306"/>
                        </a:lnTo>
                        <a:lnTo>
                          <a:pt x="156" y="312"/>
                        </a:lnTo>
                        <a:lnTo>
                          <a:pt x="156" y="318"/>
                        </a:lnTo>
                        <a:lnTo>
                          <a:pt x="156" y="324"/>
                        </a:lnTo>
                        <a:lnTo>
                          <a:pt x="162" y="330"/>
                        </a:lnTo>
                        <a:lnTo>
                          <a:pt x="162" y="336"/>
                        </a:lnTo>
                        <a:lnTo>
                          <a:pt x="162" y="342"/>
                        </a:lnTo>
                        <a:lnTo>
                          <a:pt x="162" y="354"/>
                        </a:lnTo>
                        <a:lnTo>
                          <a:pt x="162" y="360"/>
                        </a:lnTo>
                        <a:lnTo>
                          <a:pt x="168" y="360"/>
                        </a:lnTo>
                        <a:lnTo>
                          <a:pt x="168" y="366"/>
                        </a:lnTo>
                        <a:lnTo>
                          <a:pt x="168" y="372"/>
                        </a:lnTo>
                        <a:lnTo>
                          <a:pt x="168" y="384"/>
                        </a:lnTo>
                        <a:lnTo>
                          <a:pt x="168" y="390"/>
                        </a:lnTo>
                        <a:lnTo>
                          <a:pt x="168" y="396"/>
                        </a:lnTo>
                        <a:lnTo>
                          <a:pt x="175" y="402"/>
                        </a:lnTo>
                        <a:lnTo>
                          <a:pt x="175" y="408"/>
                        </a:lnTo>
                        <a:lnTo>
                          <a:pt x="175" y="414"/>
                        </a:lnTo>
                        <a:lnTo>
                          <a:pt x="175" y="420"/>
                        </a:lnTo>
                        <a:lnTo>
                          <a:pt x="175" y="426"/>
                        </a:lnTo>
                        <a:lnTo>
                          <a:pt x="181" y="432"/>
                        </a:lnTo>
                        <a:lnTo>
                          <a:pt x="181" y="438"/>
                        </a:lnTo>
                        <a:lnTo>
                          <a:pt x="181" y="444"/>
                        </a:lnTo>
                        <a:lnTo>
                          <a:pt x="181" y="450"/>
                        </a:lnTo>
                        <a:lnTo>
                          <a:pt x="181" y="456"/>
                        </a:lnTo>
                        <a:lnTo>
                          <a:pt x="181" y="462"/>
                        </a:lnTo>
                        <a:lnTo>
                          <a:pt x="187" y="468"/>
                        </a:lnTo>
                        <a:lnTo>
                          <a:pt x="187" y="474"/>
                        </a:lnTo>
                        <a:lnTo>
                          <a:pt x="187" y="480"/>
                        </a:lnTo>
                        <a:lnTo>
                          <a:pt x="187" y="486"/>
                        </a:lnTo>
                        <a:lnTo>
                          <a:pt x="193" y="498"/>
                        </a:lnTo>
                        <a:lnTo>
                          <a:pt x="193" y="504"/>
                        </a:lnTo>
                        <a:lnTo>
                          <a:pt x="193" y="510"/>
                        </a:lnTo>
                        <a:lnTo>
                          <a:pt x="193" y="516"/>
                        </a:lnTo>
                        <a:lnTo>
                          <a:pt x="200" y="522"/>
                        </a:lnTo>
                        <a:lnTo>
                          <a:pt x="200" y="528"/>
                        </a:lnTo>
                        <a:lnTo>
                          <a:pt x="200" y="534"/>
                        </a:lnTo>
                        <a:lnTo>
                          <a:pt x="200" y="540"/>
                        </a:lnTo>
                        <a:lnTo>
                          <a:pt x="206" y="546"/>
                        </a:lnTo>
                        <a:lnTo>
                          <a:pt x="206" y="552"/>
                        </a:lnTo>
                        <a:lnTo>
                          <a:pt x="206" y="558"/>
                        </a:lnTo>
                        <a:lnTo>
                          <a:pt x="206" y="564"/>
                        </a:lnTo>
                        <a:lnTo>
                          <a:pt x="212" y="564"/>
                        </a:lnTo>
                        <a:lnTo>
                          <a:pt x="212" y="570"/>
                        </a:lnTo>
                        <a:lnTo>
                          <a:pt x="212" y="576"/>
                        </a:lnTo>
                        <a:lnTo>
                          <a:pt x="212" y="582"/>
                        </a:lnTo>
                        <a:lnTo>
                          <a:pt x="218" y="588"/>
                        </a:lnTo>
                        <a:lnTo>
                          <a:pt x="218" y="594"/>
                        </a:lnTo>
                        <a:lnTo>
                          <a:pt x="218" y="600"/>
                        </a:lnTo>
                        <a:lnTo>
                          <a:pt x="225" y="600"/>
                        </a:lnTo>
                        <a:lnTo>
                          <a:pt x="225" y="606"/>
                        </a:lnTo>
                        <a:lnTo>
                          <a:pt x="225" y="612"/>
                        </a:lnTo>
                        <a:lnTo>
                          <a:pt x="231" y="612"/>
                        </a:lnTo>
                        <a:lnTo>
                          <a:pt x="231" y="618"/>
                        </a:lnTo>
                        <a:lnTo>
                          <a:pt x="237" y="624"/>
                        </a:lnTo>
                        <a:lnTo>
                          <a:pt x="243" y="624"/>
                        </a:lnTo>
                        <a:lnTo>
                          <a:pt x="243" y="618"/>
                        </a:lnTo>
                        <a:lnTo>
                          <a:pt x="249" y="618"/>
                        </a:lnTo>
                        <a:lnTo>
                          <a:pt x="249" y="612"/>
                        </a:lnTo>
                        <a:lnTo>
                          <a:pt x="256" y="612"/>
                        </a:lnTo>
                        <a:lnTo>
                          <a:pt x="256" y="606"/>
                        </a:lnTo>
                        <a:lnTo>
                          <a:pt x="262" y="600"/>
                        </a:lnTo>
                        <a:lnTo>
                          <a:pt x="262" y="594"/>
                        </a:lnTo>
                        <a:lnTo>
                          <a:pt x="268" y="588"/>
                        </a:lnTo>
                        <a:lnTo>
                          <a:pt x="268" y="582"/>
                        </a:lnTo>
                        <a:lnTo>
                          <a:pt x="268" y="576"/>
                        </a:lnTo>
                        <a:lnTo>
                          <a:pt x="274" y="576"/>
                        </a:lnTo>
                        <a:lnTo>
                          <a:pt x="274" y="570"/>
                        </a:lnTo>
                        <a:lnTo>
                          <a:pt x="274" y="564"/>
                        </a:lnTo>
                        <a:lnTo>
                          <a:pt x="274" y="558"/>
                        </a:lnTo>
                        <a:lnTo>
                          <a:pt x="281" y="558"/>
                        </a:lnTo>
                        <a:lnTo>
                          <a:pt x="281" y="552"/>
                        </a:lnTo>
                        <a:lnTo>
                          <a:pt x="281" y="546"/>
                        </a:lnTo>
                        <a:lnTo>
                          <a:pt x="281" y="540"/>
                        </a:lnTo>
                        <a:lnTo>
                          <a:pt x="287" y="540"/>
                        </a:lnTo>
                        <a:lnTo>
                          <a:pt x="287" y="534"/>
                        </a:lnTo>
                        <a:lnTo>
                          <a:pt x="287" y="528"/>
                        </a:lnTo>
                        <a:lnTo>
                          <a:pt x="287" y="522"/>
                        </a:lnTo>
                        <a:lnTo>
                          <a:pt x="293" y="516"/>
                        </a:lnTo>
                        <a:lnTo>
                          <a:pt x="293" y="510"/>
                        </a:lnTo>
                        <a:lnTo>
                          <a:pt x="293" y="504"/>
                        </a:lnTo>
                        <a:lnTo>
                          <a:pt x="293" y="498"/>
                        </a:lnTo>
                        <a:lnTo>
                          <a:pt x="299" y="498"/>
                        </a:lnTo>
                        <a:lnTo>
                          <a:pt x="299" y="492"/>
                        </a:lnTo>
                        <a:lnTo>
                          <a:pt x="299" y="486"/>
                        </a:lnTo>
                        <a:lnTo>
                          <a:pt x="299" y="480"/>
                        </a:lnTo>
                        <a:lnTo>
                          <a:pt x="299" y="474"/>
                        </a:lnTo>
                        <a:lnTo>
                          <a:pt x="306" y="468"/>
                        </a:lnTo>
                        <a:lnTo>
                          <a:pt x="306" y="462"/>
                        </a:lnTo>
                        <a:lnTo>
                          <a:pt x="306" y="456"/>
                        </a:lnTo>
                        <a:lnTo>
                          <a:pt x="306" y="450"/>
                        </a:lnTo>
                        <a:lnTo>
                          <a:pt x="306" y="444"/>
                        </a:lnTo>
                        <a:lnTo>
                          <a:pt x="312" y="438"/>
                        </a:lnTo>
                        <a:lnTo>
                          <a:pt x="312" y="432"/>
                        </a:lnTo>
                        <a:lnTo>
                          <a:pt x="312" y="426"/>
                        </a:lnTo>
                        <a:lnTo>
                          <a:pt x="312" y="420"/>
                        </a:lnTo>
                        <a:lnTo>
                          <a:pt x="312" y="414"/>
                        </a:lnTo>
                        <a:lnTo>
                          <a:pt x="318" y="414"/>
                        </a:lnTo>
                        <a:lnTo>
                          <a:pt x="318" y="402"/>
                        </a:lnTo>
                        <a:lnTo>
                          <a:pt x="318" y="396"/>
                        </a:lnTo>
                        <a:lnTo>
                          <a:pt x="318" y="390"/>
                        </a:lnTo>
                        <a:lnTo>
                          <a:pt x="324" y="390"/>
                        </a:lnTo>
                        <a:lnTo>
                          <a:pt x="324" y="396"/>
                        </a:lnTo>
                        <a:lnTo>
                          <a:pt x="324" y="402"/>
                        </a:lnTo>
                        <a:lnTo>
                          <a:pt x="324" y="408"/>
                        </a:lnTo>
                        <a:lnTo>
                          <a:pt x="331" y="420"/>
                        </a:lnTo>
                        <a:lnTo>
                          <a:pt x="331" y="426"/>
                        </a:lnTo>
                        <a:lnTo>
                          <a:pt x="331" y="432"/>
                        </a:lnTo>
                        <a:lnTo>
                          <a:pt x="331" y="438"/>
                        </a:lnTo>
                        <a:lnTo>
                          <a:pt x="337" y="450"/>
                        </a:lnTo>
                        <a:lnTo>
                          <a:pt x="337" y="456"/>
                        </a:lnTo>
                        <a:lnTo>
                          <a:pt x="337" y="462"/>
                        </a:lnTo>
                        <a:lnTo>
                          <a:pt x="337" y="468"/>
                        </a:lnTo>
                        <a:lnTo>
                          <a:pt x="343" y="474"/>
                        </a:lnTo>
                        <a:lnTo>
                          <a:pt x="343" y="480"/>
                        </a:lnTo>
                        <a:lnTo>
                          <a:pt x="343" y="486"/>
                        </a:lnTo>
                        <a:lnTo>
                          <a:pt x="343" y="492"/>
                        </a:lnTo>
                        <a:lnTo>
                          <a:pt x="349" y="498"/>
                        </a:lnTo>
                        <a:lnTo>
                          <a:pt x="349" y="504"/>
                        </a:lnTo>
                        <a:lnTo>
                          <a:pt x="349" y="510"/>
                        </a:lnTo>
                        <a:lnTo>
                          <a:pt x="349" y="516"/>
                        </a:lnTo>
                        <a:lnTo>
                          <a:pt x="356" y="516"/>
                        </a:lnTo>
                        <a:lnTo>
                          <a:pt x="356" y="528"/>
                        </a:lnTo>
                        <a:lnTo>
                          <a:pt x="356" y="534"/>
                        </a:lnTo>
                        <a:lnTo>
                          <a:pt x="356" y="540"/>
                        </a:lnTo>
                        <a:lnTo>
                          <a:pt x="362" y="540"/>
                        </a:lnTo>
                        <a:lnTo>
                          <a:pt x="362" y="546"/>
                        </a:lnTo>
                        <a:lnTo>
                          <a:pt x="362" y="552"/>
                        </a:lnTo>
                        <a:lnTo>
                          <a:pt x="362" y="558"/>
                        </a:lnTo>
                        <a:lnTo>
                          <a:pt x="368" y="558"/>
                        </a:lnTo>
                        <a:lnTo>
                          <a:pt x="368" y="564"/>
                        </a:lnTo>
                        <a:lnTo>
                          <a:pt x="368" y="570"/>
                        </a:lnTo>
                        <a:lnTo>
                          <a:pt x="368" y="576"/>
                        </a:lnTo>
                        <a:lnTo>
                          <a:pt x="374" y="576"/>
                        </a:lnTo>
                        <a:lnTo>
                          <a:pt x="374" y="582"/>
                        </a:lnTo>
                        <a:lnTo>
                          <a:pt x="374" y="588"/>
                        </a:lnTo>
                        <a:lnTo>
                          <a:pt x="381" y="588"/>
                        </a:lnTo>
                        <a:lnTo>
                          <a:pt x="381" y="594"/>
                        </a:lnTo>
                        <a:lnTo>
                          <a:pt x="381" y="600"/>
                        </a:lnTo>
                        <a:lnTo>
                          <a:pt x="387" y="600"/>
                        </a:lnTo>
                        <a:lnTo>
                          <a:pt x="387" y="606"/>
                        </a:lnTo>
                        <a:lnTo>
                          <a:pt x="387" y="612"/>
                        </a:lnTo>
                        <a:lnTo>
                          <a:pt x="393" y="612"/>
                        </a:lnTo>
                        <a:lnTo>
                          <a:pt x="393" y="618"/>
                        </a:lnTo>
                        <a:lnTo>
                          <a:pt x="399" y="618"/>
                        </a:lnTo>
                        <a:lnTo>
                          <a:pt x="405" y="624"/>
                        </a:lnTo>
                        <a:lnTo>
                          <a:pt x="405" y="618"/>
                        </a:lnTo>
                        <a:lnTo>
                          <a:pt x="412" y="618"/>
                        </a:lnTo>
                        <a:lnTo>
                          <a:pt x="412" y="612"/>
                        </a:lnTo>
                        <a:lnTo>
                          <a:pt x="418" y="606"/>
                        </a:lnTo>
                        <a:lnTo>
                          <a:pt x="418" y="600"/>
                        </a:lnTo>
                        <a:lnTo>
                          <a:pt x="424" y="594"/>
                        </a:lnTo>
                        <a:lnTo>
                          <a:pt x="424" y="588"/>
                        </a:lnTo>
                        <a:lnTo>
                          <a:pt x="424" y="582"/>
                        </a:lnTo>
                        <a:lnTo>
                          <a:pt x="430" y="576"/>
                        </a:lnTo>
                        <a:lnTo>
                          <a:pt x="430" y="570"/>
                        </a:lnTo>
                        <a:lnTo>
                          <a:pt x="430" y="564"/>
                        </a:lnTo>
                        <a:lnTo>
                          <a:pt x="437" y="558"/>
                        </a:lnTo>
                        <a:lnTo>
                          <a:pt x="437" y="552"/>
                        </a:lnTo>
                        <a:lnTo>
                          <a:pt x="437" y="546"/>
                        </a:lnTo>
                        <a:lnTo>
                          <a:pt x="437" y="540"/>
                        </a:lnTo>
                        <a:lnTo>
                          <a:pt x="443" y="540"/>
                        </a:lnTo>
                        <a:lnTo>
                          <a:pt x="443" y="534"/>
                        </a:lnTo>
                        <a:lnTo>
                          <a:pt x="443" y="522"/>
                        </a:lnTo>
                        <a:lnTo>
                          <a:pt x="443" y="516"/>
                        </a:lnTo>
                        <a:lnTo>
                          <a:pt x="449" y="516"/>
                        </a:lnTo>
                        <a:lnTo>
                          <a:pt x="449" y="510"/>
                        </a:lnTo>
                        <a:lnTo>
                          <a:pt x="449" y="504"/>
                        </a:lnTo>
                        <a:lnTo>
                          <a:pt x="449" y="498"/>
                        </a:lnTo>
                        <a:lnTo>
                          <a:pt x="449" y="492"/>
                        </a:lnTo>
                        <a:lnTo>
                          <a:pt x="449" y="486"/>
                        </a:lnTo>
                        <a:lnTo>
                          <a:pt x="455" y="486"/>
                        </a:lnTo>
                        <a:lnTo>
                          <a:pt x="455" y="480"/>
                        </a:lnTo>
                        <a:lnTo>
                          <a:pt x="455" y="474"/>
                        </a:lnTo>
                        <a:lnTo>
                          <a:pt x="455" y="468"/>
                        </a:lnTo>
                        <a:lnTo>
                          <a:pt x="455" y="462"/>
                        </a:lnTo>
                        <a:lnTo>
                          <a:pt x="462" y="456"/>
                        </a:lnTo>
                        <a:lnTo>
                          <a:pt x="462" y="450"/>
                        </a:lnTo>
                        <a:lnTo>
                          <a:pt x="462" y="444"/>
                        </a:lnTo>
                        <a:lnTo>
                          <a:pt x="462" y="438"/>
                        </a:lnTo>
                        <a:lnTo>
                          <a:pt x="462" y="432"/>
                        </a:lnTo>
                        <a:lnTo>
                          <a:pt x="468" y="426"/>
                        </a:lnTo>
                        <a:lnTo>
                          <a:pt x="468" y="420"/>
                        </a:lnTo>
                        <a:lnTo>
                          <a:pt x="468" y="414"/>
                        </a:lnTo>
                        <a:lnTo>
                          <a:pt x="468" y="408"/>
                        </a:lnTo>
                        <a:lnTo>
                          <a:pt x="468" y="402"/>
                        </a:lnTo>
                        <a:lnTo>
                          <a:pt x="468" y="396"/>
                        </a:lnTo>
                        <a:lnTo>
                          <a:pt x="474" y="390"/>
                        </a:lnTo>
                        <a:lnTo>
                          <a:pt x="474" y="384"/>
                        </a:lnTo>
                        <a:lnTo>
                          <a:pt x="474" y="378"/>
                        </a:lnTo>
                        <a:lnTo>
                          <a:pt x="474" y="372"/>
                        </a:lnTo>
                        <a:lnTo>
                          <a:pt x="474" y="360"/>
                        </a:lnTo>
                        <a:lnTo>
                          <a:pt x="480" y="354"/>
                        </a:lnTo>
                        <a:lnTo>
                          <a:pt x="480" y="348"/>
                        </a:lnTo>
                        <a:lnTo>
                          <a:pt x="480" y="342"/>
                        </a:lnTo>
                        <a:lnTo>
                          <a:pt x="480" y="336"/>
                        </a:lnTo>
                        <a:lnTo>
                          <a:pt x="480" y="330"/>
                        </a:lnTo>
                        <a:lnTo>
                          <a:pt x="480" y="318"/>
                        </a:lnTo>
                        <a:lnTo>
                          <a:pt x="487" y="312"/>
                        </a:lnTo>
                        <a:lnTo>
                          <a:pt x="487" y="306"/>
                        </a:lnTo>
                        <a:lnTo>
                          <a:pt x="487" y="312"/>
                        </a:lnTo>
                        <a:lnTo>
                          <a:pt x="487" y="318"/>
                        </a:lnTo>
                        <a:lnTo>
                          <a:pt x="493" y="324"/>
                        </a:lnTo>
                        <a:lnTo>
                          <a:pt x="493" y="336"/>
                        </a:lnTo>
                        <a:lnTo>
                          <a:pt x="493" y="348"/>
                        </a:lnTo>
                        <a:lnTo>
                          <a:pt x="493" y="366"/>
                        </a:lnTo>
                        <a:lnTo>
                          <a:pt x="493" y="390"/>
                        </a:lnTo>
                        <a:lnTo>
                          <a:pt x="493" y="402"/>
                        </a:lnTo>
                        <a:lnTo>
                          <a:pt x="499" y="420"/>
                        </a:lnTo>
                        <a:lnTo>
                          <a:pt x="499" y="432"/>
                        </a:lnTo>
                        <a:lnTo>
                          <a:pt x="499" y="444"/>
                        </a:lnTo>
                        <a:lnTo>
                          <a:pt x="499" y="450"/>
                        </a:lnTo>
                        <a:lnTo>
                          <a:pt x="499" y="456"/>
                        </a:lnTo>
                        <a:lnTo>
                          <a:pt x="499" y="462"/>
                        </a:lnTo>
                        <a:lnTo>
                          <a:pt x="505" y="462"/>
                        </a:lnTo>
                        <a:lnTo>
                          <a:pt x="505" y="450"/>
                        </a:lnTo>
                        <a:lnTo>
                          <a:pt x="505" y="444"/>
                        </a:lnTo>
                        <a:lnTo>
                          <a:pt x="505" y="432"/>
                        </a:lnTo>
                        <a:lnTo>
                          <a:pt x="512" y="420"/>
                        </a:lnTo>
                        <a:lnTo>
                          <a:pt x="512" y="402"/>
                        </a:lnTo>
                        <a:lnTo>
                          <a:pt x="512" y="384"/>
                        </a:lnTo>
                        <a:lnTo>
                          <a:pt x="512" y="360"/>
                        </a:lnTo>
                        <a:lnTo>
                          <a:pt x="512" y="336"/>
                        </a:lnTo>
                        <a:lnTo>
                          <a:pt x="512" y="306"/>
                        </a:lnTo>
                        <a:lnTo>
                          <a:pt x="512" y="270"/>
                        </a:lnTo>
                        <a:lnTo>
                          <a:pt x="518" y="240"/>
                        </a:lnTo>
                        <a:lnTo>
                          <a:pt x="518" y="168"/>
                        </a:lnTo>
                        <a:lnTo>
                          <a:pt x="518" y="132"/>
                        </a:lnTo>
                        <a:lnTo>
                          <a:pt x="518" y="96"/>
                        </a:lnTo>
                        <a:lnTo>
                          <a:pt x="518" y="66"/>
                        </a:lnTo>
                        <a:lnTo>
                          <a:pt x="524" y="42"/>
                        </a:lnTo>
                        <a:lnTo>
                          <a:pt x="524" y="18"/>
                        </a:lnTo>
                        <a:lnTo>
                          <a:pt x="524" y="6"/>
                        </a:lnTo>
                        <a:lnTo>
                          <a:pt x="524" y="0"/>
                        </a:lnTo>
                        <a:lnTo>
                          <a:pt x="524" y="6"/>
                        </a:lnTo>
                        <a:lnTo>
                          <a:pt x="524" y="12"/>
                        </a:lnTo>
                        <a:lnTo>
                          <a:pt x="530" y="36"/>
                        </a:lnTo>
                        <a:lnTo>
                          <a:pt x="530" y="42"/>
                        </a:lnTo>
                        <a:lnTo>
                          <a:pt x="530" y="54"/>
                        </a:lnTo>
                        <a:lnTo>
                          <a:pt x="530" y="60"/>
                        </a:lnTo>
                        <a:lnTo>
                          <a:pt x="530" y="72"/>
                        </a:lnTo>
                        <a:lnTo>
                          <a:pt x="530" y="78"/>
                        </a:lnTo>
                        <a:lnTo>
                          <a:pt x="536" y="84"/>
                        </a:lnTo>
                        <a:lnTo>
                          <a:pt x="536" y="102"/>
                        </a:lnTo>
                        <a:lnTo>
                          <a:pt x="536" y="108"/>
                        </a:lnTo>
                        <a:lnTo>
                          <a:pt x="536" y="120"/>
                        </a:lnTo>
                        <a:lnTo>
                          <a:pt x="536" y="132"/>
                        </a:lnTo>
                        <a:lnTo>
                          <a:pt x="543" y="138"/>
                        </a:lnTo>
                        <a:lnTo>
                          <a:pt x="543" y="150"/>
                        </a:lnTo>
                        <a:lnTo>
                          <a:pt x="543" y="156"/>
                        </a:lnTo>
                        <a:lnTo>
                          <a:pt x="543" y="168"/>
                        </a:lnTo>
                        <a:lnTo>
                          <a:pt x="543" y="174"/>
                        </a:lnTo>
                        <a:lnTo>
                          <a:pt x="543" y="186"/>
                        </a:lnTo>
                        <a:lnTo>
                          <a:pt x="543" y="192"/>
                        </a:lnTo>
                        <a:lnTo>
                          <a:pt x="549" y="204"/>
                        </a:lnTo>
                        <a:lnTo>
                          <a:pt x="549" y="210"/>
                        </a:lnTo>
                        <a:lnTo>
                          <a:pt x="549" y="216"/>
                        </a:lnTo>
                        <a:lnTo>
                          <a:pt x="549" y="228"/>
                        </a:lnTo>
                        <a:lnTo>
                          <a:pt x="549" y="234"/>
                        </a:lnTo>
                        <a:lnTo>
                          <a:pt x="549" y="246"/>
                        </a:lnTo>
                        <a:lnTo>
                          <a:pt x="555" y="258"/>
                        </a:lnTo>
                        <a:lnTo>
                          <a:pt x="555" y="270"/>
                        </a:lnTo>
                        <a:lnTo>
                          <a:pt x="555" y="276"/>
                        </a:lnTo>
                        <a:lnTo>
                          <a:pt x="555" y="282"/>
                        </a:lnTo>
                        <a:lnTo>
                          <a:pt x="555" y="288"/>
                        </a:lnTo>
                        <a:lnTo>
                          <a:pt x="561" y="300"/>
                        </a:lnTo>
                        <a:lnTo>
                          <a:pt x="561" y="306"/>
                        </a:lnTo>
                        <a:lnTo>
                          <a:pt x="561" y="312"/>
                        </a:lnTo>
                        <a:lnTo>
                          <a:pt x="561" y="318"/>
                        </a:lnTo>
                        <a:lnTo>
                          <a:pt x="561" y="330"/>
                        </a:lnTo>
                        <a:lnTo>
                          <a:pt x="561" y="336"/>
                        </a:lnTo>
                        <a:lnTo>
                          <a:pt x="568" y="342"/>
                        </a:lnTo>
                        <a:lnTo>
                          <a:pt x="568" y="348"/>
                        </a:lnTo>
                        <a:lnTo>
                          <a:pt x="568" y="354"/>
                        </a:lnTo>
                        <a:lnTo>
                          <a:pt x="568" y="360"/>
                        </a:lnTo>
                        <a:lnTo>
                          <a:pt x="568" y="372"/>
                        </a:lnTo>
                        <a:lnTo>
                          <a:pt x="568" y="378"/>
                        </a:lnTo>
                        <a:lnTo>
                          <a:pt x="574" y="390"/>
                        </a:lnTo>
                        <a:lnTo>
                          <a:pt x="574" y="396"/>
                        </a:lnTo>
                        <a:lnTo>
                          <a:pt x="574" y="402"/>
                        </a:lnTo>
                        <a:lnTo>
                          <a:pt x="574" y="408"/>
                        </a:lnTo>
                        <a:lnTo>
                          <a:pt x="574" y="414"/>
                        </a:lnTo>
                        <a:lnTo>
                          <a:pt x="574" y="420"/>
                        </a:lnTo>
                        <a:lnTo>
                          <a:pt x="574" y="426"/>
                        </a:lnTo>
                        <a:lnTo>
                          <a:pt x="580" y="432"/>
                        </a:lnTo>
                        <a:lnTo>
                          <a:pt x="580" y="438"/>
                        </a:lnTo>
                        <a:lnTo>
                          <a:pt x="580" y="444"/>
                        </a:lnTo>
                        <a:lnTo>
                          <a:pt x="580" y="450"/>
                        </a:lnTo>
                        <a:lnTo>
                          <a:pt x="580" y="456"/>
                        </a:lnTo>
                        <a:lnTo>
                          <a:pt x="580" y="462"/>
                        </a:lnTo>
                        <a:lnTo>
                          <a:pt x="586" y="468"/>
                        </a:lnTo>
                        <a:lnTo>
                          <a:pt x="586" y="480"/>
                        </a:lnTo>
                        <a:lnTo>
                          <a:pt x="586" y="486"/>
                        </a:lnTo>
                        <a:lnTo>
                          <a:pt x="586" y="492"/>
                        </a:lnTo>
                        <a:lnTo>
                          <a:pt x="586" y="498"/>
                        </a:lnTo>
                        <a:lnTo>
                          <a:pt x="593" y="498"/>
                        </a:lnTo>
                        <a:lnTo>
                          <a:pt x="593" y="504"/>
                        </a:lnTo>
                        <a:lnTo>
                          <a:pt x="593" y="510"/>
                        </a:lnTo>
                        <a:lnTo>
                          <a:pt x="593" y="516"/>
                        </a:lnTo>
                        <a:lnTo>
                          <a:pt x="593" y="522"/>
                        </a:lnTo>
                        <a:lnTo>
                          <a:pt x="599" y="528"/>
                        </a:lnTo>
                        <a:lnTo>
                          <a:pt x="599" y="534"/>
                        </a:lnTo>
                        <a:lnTo>
                          <a:pt x="599" y="540"/>
                        </a:lnTo>
                        <a:lnTo>
                          <a:pt x="599" y="546"/>
                        </a:lnTo>
                        <a:lnTo>
                          <a:pt x="599" y="552"/>
                        </a:lnTo>
                        <a:lnTo>
                          <a:pt x="605" y="558"/>
                        </a:lnTo>
                        <a:lnTo>
                          <a:pt x="605" y="564"/>
                        </a:lnTo>
                        <a:lnTo>
                          <a:pt x="611" y="564"/>
                        </a:lnTo>
                        <a:lnTo>
                          <a:pt x="618" y="564"/>
                        </a:lnTo>
                        <a:lnTo>
                          <a:pt x="618" y="558"/>
                        </a:lnTo>
                        <a:lnTo>
                          <a:pt x="624" y="558"/>
                        </a:lnTo>
                        <a:lnTo>
                          <a:pt x="624" y="552"/>
                        </a:lnTo>
                        <a:lnTo>
                          <a:pt x="630" y="552"/>
                        </a:lnTo>
                        <a:lnTo>
                          <a:pt x="630" y="546"/>
                        </a:lnTo>
                        <a:lnTo>
                          <a:pt x="636" y="546"/>
                        </a:lnTo>
                        <a:lnTo>
                          <a:pt x="636" y="540"/>
                        </a:lnTo>
                        <a:lnTo>
                          <a:pt x="643" y="534"/>
                        </a:lnTo>
                        <a:lnTo>
                          <a:pt x="643" y="528"/>
                        </a:lnTo>
                        <a:lnTo>
                          <a:pt x="649" y="528"/>
                        </a:lnTo>
                        <a:lnTo>
                          <a:pt x="649" y="522"/>
                        </a:lnTo>
                        <a:lnTo>
                          <a:pt x="655" y="516"/>
                        </a:lnTo>
                        <a:lnTo>
                          <a:pt x="655" y="510"/>
                        </a:lnTo>
                        <a:lnTo>
                          <a:pt x="661" y="510"/>
                        </a:lnTo>
                        <a:lnTo>
                          <a:pt x="661" y="504"/>
                        </a:lnTo>
                        <a:lnTo>
                          <a:pt x="661" y="498"/>
                        </a:lnTo>
                        <a:lnTo>
                          <a:pt x="668" y="498"/>
                        </a:lnTo>
                        <a:lnTo>
                          <a:pt x="668" y="492"/>
                        </a:lnTo>
                        <a:lnTo>
                          <a:pt x="674" y="486"/>
                        </a:lnTo>
                        <a:lnTo>
                          <a:pt x="674" y="480"/>
                        </a:lnTo>
                        <a:lnTo>
                          <a:pt x="680" y="480"/>
                        </a:lnTo>
                        <a:lnTo>
                          <a:pt x="680" y="474"/>
                        </a:lnTo>
                        <a:lnTo>
                          <a:pt x="680" y="468"/>
                        </a:lnTo>
                        <a:lnTo>
                          <a:pt x="686" y="468"/>
                        </a:lnTo>
                        <a:lnTo>
                          <a:pt x="686" y="462"/>
                        </a:lnTo>
                        <a:lnTo>
                          <a:pt x="686" y="456"/>
                        </a:lnTo>
                        <a:lnTo>
                          <a:pt x="692" y="456"/>
                        </a:lnTo>
                        <a:lnTo>
                          <a:pt x="692" y="450"/>
                        </a:lnTo>
                        <a:lnTo>
                          <a:pt x="692" y="444"/>
                        </a:lnTo>
                        <a:lnTo>
                          <a:pt x="699" y="438"/>
                        </a:lnTo>
                        <a:lnTo>
                          <a:pt x="699" y="432"/>
                        </a:lnTo>
                        <a:lnTo>
                          <a:pt x="705" y="426"/>
                        </a:lnTo>
                        <a:lnTo>
                          <a:pt x="705" y="420"/>
                        </a:lnTo>
                        <a:lnTo>
                          <a:pt x="705" y="414"/>
                        </a:lnTo>
                        <a:lnTo>
                          <a:pt x="711" y="414"/>
                        </a:lnTo>
                        <a:lnTo>
                          <a:pt x="711" y="408"/>
                        </a:lnTo>
                        <a:lnTo>
                          <a:pt x="711" y="402"/>
                        </a:lnTo>
                        <a:lnTo>
                          <a:pt x="717" y="402"/>
                        </a:lnTo>
                        <a:lnTo>
                          <a:pt x="717" y="396"/>
                        </a:lnTo>
                        <a:lnTo>
                          <a:pt x="717" y="390"/>
                        </a:lnTo>
                        <a:lnTo>
                          <a:pt x="724" y="390"/>
                        </a:lnTo>
                        <a:lnTo>
                          <a:pt x="724" y="384"/>
                        </a:lnTo>
                        <a:lnTo>
                          <a:pt x="724" y="378"/>
                        </a:lnTo>
                        <a:lnTo>
                          <a:pt x="724" y="372"/>
                        </a:lnTo>
                        <a:lnTo>
                          <a:pt x="730" y="372"/>
                        </a:lnTo>
                        <a:lnTo>
                          <a:pt x="730" y="366"/>
                        </a:lnTo>
                        <a:lnTo>
                          <a:pt x="730" y="360"/>
                        </a:lnTo>
                        <a:lnTo>
                          <a:pt x="736" y="360"/>
                        </a:lnTo>
                        <a:lnTo>
                          <a:pt x="736" y="354"/>
                        </a:lnTo>
                        <a:lnTo>
                          <a:pt x="736" y="348"/>
                        </a:lnTo>
                        <a:lnTo>
                          <a:pt x="742" y="342"/>
                        </a:lnTo>
                        <a:lnTo>
                          <a:pt x="742" y="336"/>
                        </a:lnTo>
                        <a:lnTo>
                          <a:pt x="742" y="330"/>
                        </a:lnTo>
                        <a:lnTo>
                          <a:pt x="749" y="330"/>
                        </a:lnTo>
                        <a:lnTo>
                          <a:pt x="749" y="324"/>
                        </a:lnTo>
                        <a:lnTo>
                          <a:pt x="749" y="318"/>
                        </a:lnTo>
                        <a:lnTo>
                          <a:pt x="755" y="312"/>
                        </a:lnTo>
                        <a:lnTo>
                          <a:pt x="755" y="318"/>
                        </a:lnTo>
                        <a:lnTo>
                          <a:pt x="755" y="324"/>
                        </a:lnTo>
                        <a:lnTo>
                          <a:pt x="755" y="336"/>
                        </a:lnTo>
                        <a:lnTo>
                          <a:pt x="755" y="342"/>
                        </a:lnTo>
                        <a:lnTo>
                          <a:pt x="761" y="354"/>
                        </a:lnTo>
                        <a:lnTo>
                          <a:pt x="761" y="384"/>
                        </a:lnTo>
                        <a:lnTo>
                          <a:pt x="761" y="396"/>
                        </a:lnTo>
                        <a:lnTo>
                          <a:pt x="761" y="414"/>
                        </a:lnTo>
                        <a:lnTo>
                          <a:pt x="761" y="426"/>
                        </a:lnTo>
                        <a:lnTo>
                          <a:pt x="761" y="438"/>
                        </a:lnTo>
                        <a:lnTo>
                          <a:pt x="767" y="450"/>
                        </a:lnTo>
                        <a:lnTo>
                          <a:pt x="767" y="462"/>
                        </a:lnTo>
                        <a:lnTo>
                          <a:pt x="767" y="474"/>
                        </a:lnTo>
                        <a:lnTo>
                          <a:pt x="767" y="486"/>
                        </a:lnTo>
                        <a:lnTo>
                          <a:pt x="767" y="498"/>
                        </a:lnTo>
                        <a:lnTo>
                          <a:pt x="767" y="510"/>
                        </a:lnTo>
                        <a:lnTo>
                          <a:pt x="774" y="522"/>
                        </a:lnTo>
                        <a:lnTo>
                          <a:pt x="774" y="534"/>
                        </a:lnTo>
                        <a:lnTo>
                          <a:pt x="774" y="540"/>
                        </a:lnTo>
                        <a:lnTo>
                          <a:pt x="774" y="546"/>
                        </a:lnTo>
                        <a:lnTo>
                          <a:pt x="774" y="552"/>
                        </a:lnTo>
                        <a:lnTo>
                          <a:pt x="780" y="552"/>
                        </a:lnTo>
                        <a:lnTo>
                          <a:pt x="780" y="558"/>
                        </a:lnTo>
                        <a:lnTo>
                          <a:pt x="780" y="564"/>
                        </a:lnTo>
                        <a:lnTo>
                          <a:pt x="780" y="570"/>
                        </a:lnTo>
                        <a:lnTo>
                          <a:pt x="786" y="570"/>
                        </a:lnTo>
                        <a:lnTo>
                          <a:pt x="786" y="576"/>
                        </a:lnTo>
                        <a:lnTo>
                          <a:pt x="786" y="582"/>
                        </a:lnTo>
                        <a:lnTo>
                          <a:pt x="792" y="588"/>
                        </a:lnTo>
                        <a:lnTo>
                          <a:pt x="792" y="594"/>
                        </a:lnTo>
                        <a:lnTo>
                          <a:pt x="792" y="600"/>
                        </a:lnTo>
                        <a:lnTo>
                          <a:pt x="799" y="600"/>
                        </a:lnTo>
                        <a:lnTo>
                          <a:pt x="799" y="606"/>
                        </a:lnTo>
                        <a:lnTo>
                          <a:pt x="805" y="612"/>
                        </a:lnTo>
                        <a:lnTo>
                          <a:pt x="805" y="618"/>
                        </a:lnTo>
                        <a:lnTo>
                          <a:pt x="811" y="618"/>
                        </a:lnTo>
                        <a:lnTo>
                          <a:pt x="811" y="624"/>
                        </a:lnTo>
                        <a:lnTo>
                          <a:pt x="817" y="624"/>
                        </a:lnTo>
                        <a:lnTo>
                          <a:pt x="824" y="624"/>
                        </a:lnTo>
                        <a:lnTo>
                          <a:pt x="830" y="624"/>
                        </a:lnTo>
                        <a:lnTo>
                          <a:pt x="836" y="624"/>
                        </a:lnTo>
                        <a:lnTo>
                          <a:pt x="836" y="618"/>
                        </a:lnTo>
                        <a:lnTo>
                          <a:pt x="842" y="618"/>
                        </a:lnTo>
                        <a:lnTo>
                          <a:pt x="842" y="612"/>
                        </a:lnTo>
                        <a:lnTo>
                          <a:pt x="848" y="612"/>
                        </a:lnTo>
                        <a:lnTo>
                          <a:pt x="848" y="606"/>
                        </a:lnTo>
                        <a:lnTo>
                          <a:pt x="848" y="600"/>
                        </a:lnTo>
                        <a:lnTo>
                          <a:pt x="855" y="600"/>
                        </a:lnTo>
                        <a:lnTo>
                          <a:pt x="855" y="594"/>
                        </a:lnTo>
                        <a:lnTo>
                          <a:pt x="855" y="588"/>
                        </a:lnTo>
                        <a:lnTo>
                          <a:pt x="861" y="588"/>
                        </a:lnTo>
                        <a:lnTo>
                          <a:pt x="861" y="582"/>
                        </a:lnTo>
                        <a:lnTo>
                          <a:pt x="861" y="576"/>
                        </a:lnTo>
                        <a:lnTo>
                          <a:pt x="867" y="570"/>
                        </a:lnTo>
                        <a:lnTo>
                          <a:pt x="867" y="564"/>
                        </a:lnTo>
                        <a:lnTo>
                          <a:pt x="867" y="558"/>
                        </a:lnTo>
                        <a:lnTo>
                          <a:pt x="873" y="552"/>
                        </a:lnTo>
                        <a:lnTo>
                          <a:pt x="873" y="546"/>
                        </a:lnTo>
                        <a:lnTo>
                          <a:pt x="873" y="540"/>
                        </a:lnTo>
                        <a:lnTo>
                          <a:pt x="873" y="534"/>
                        </a:lnTo>
                        <a:lnTo>
                          <a:pt x="873" y="522"/>
                        </a:lnTo>
                        <a:lnTo>
                          <a:pt x="880" y="516"/>
                        </a:lnTo>
                        <a:lnTo>
                          <a:pt x="880" y="510"/>
                        </a:lnTo>
                        <a:lnTo>
                          <a:pt x="880" y="498"/>
                        </a:lnTo>
                        <a:lnTo>
                          <a:pt x="880" y="486"/>
                        </a:lnTo>
                        <a:lnTo>
                          <a:pt x="880" y="474"/>
                        </a:lnTo>
                        <a:lnTo>
                          <a:pt x="880" y="462"/>
                        </a:lnTo>
                        <a:lnTo>
                          <a:pt x="886" y="450"/>
                        </a:lnTo>
                        <a:lnTo>
                          <a:pt x="886" y="438"/>
                        </a:lnTo>
                        <a:lnTo>
                          <a:pt x="886" y="426"/>
                        </a:lnTo>
                        <a:lnTo>
                          <a:pt x="886" y="414"/>
                        </a:lnTo>
                        <a:lnTo>
                          <a:pt x="886" y="384"/>
                        </a:lnTo>
                        <a:lnTo>
                          <a:pt x="886" y="372"/>
                        </a:lnTo>
                        <a:lnTo>
                          <a:pt x="892" y="354"/>
                        </a:lnTo>
                        <a:lnTo>
                          <a:pt x="892" y="342"/>
                        </a:lnTo>
                        <a:lnTo>
                          <a:pt x="892" y="336"/>
                        </a:lnTo>
                        <a:lnTo>
                          <a:pt x="892" y="324"/>
                        </a:lnTo>
                        <a:lnTo>
                          <a:pt x="892" y="318"/>
                        </a:lnTo>
                        <a:lnTo>
                          <a:pt x="892" y="312"/>
                        </a:lnTo>
                        <a:lnTo>
                          <a:pt x="898" y="318"/>
                        </a:lnTo>
                        <a:lnTo>
                          <a:pt x="898" y="324"/>
                        </a:lnTo>
                        <a:lnTo>
                          <a:pt x="898" y="330"/>
                        </a:lnTo>
                        <a:lnTo>
                          <a:pt x="905" y="330"/>
                        </a:lnTo>
                        <a:lnTo>
                          <a:pt x="905" y="336"/>
                        </a:lnTo>
                        <a:lnTo>
                          <a:pt x="905" y="342"/>
                        </a:lnTo>
                        <a:lnTo>
                          <a:pt x="911" y="342"/>
                        </a:lnTo>
                        <a:lnTo>
                          <a:pt x="911" y="348"/>
                        </a:lnTo>
                        <a:lnTo>
                          <a:pt x="911" y="354"/>
                        </a:lnTo>
                        <a:lnTo>
                          <a:pt x="917" y="360"/>
                        </a:lnTo>
                        <a:lnTo>
                          <a:pt x="917" y="366"/>
                        </a:lnTo>
                        <a:lnTo>
                          <a:pt x="917" y="372"/>
                        </a:lnTo>
                        <a:lnTo>
                          <a:pt x="923" y="372"/>
                        </a:lnTo>
                        <a:lnTo>
                          <a:pt x="923" y="378"/>
                        </a:lnTo>
                        <a:lnTo>
                          <a:pt x="923" y="384"/>
                        </a:lnTo>
                        <a:lnTo>
                          <a:pt x="930" y="390"/>
                        </a:lnTo>
                        <a:lnTo>
                          <a:pt x="930" y="396"/>
                        </a:lnTo>
                        <a:lnTo>
                          <a:pt x="936" y="402"/>
                        </a:lnTo>
                        <a:lnTo>
                          <a:pt x="936" y="408"/>
                        </a:lnTo>
                        <a:lnTo>
                          <a:pt x="936" y="414"/>
                        </a:lnTo>
                        <a:lnTo>
                          <a:pt x="942" y="414"/>
                        </a:lnTo>
                        <a:lnTo>
                          <a:pt x="942" y="420"/>
                        </a:lnTo>
                        <a:lnTo>
                          <a:pt x="942" y="426"/>
                        </a:lnTo>
                        <a:lnTo>
                          <a:pt x="948" y="432"/>
                        </a:lnTo>
                        <a:lnTo>
                          <a:pt x="948" y="438"/>
                        </a:lnTo>
                        <a:lnTo>
                          <a:pt x="955" y="444"/>
                        </a:lnTo>
                        <a:lnTo>
                          <a:pt x="955" y="450"/>
                        </a:lnTo>
                        <a:lnTo>
                          <a:pt x="961" y="456"/>
                        </a:lnTo>
                        <a:lnTo>
                          <a:pt x="961" y="462"/>
                        </a:lnTo>
                        <a:lnTo>
                          <a:pt x="961" y="468"/>
                        </a:lnTo>
                        <a:lnTo>
                          <a:pt x="967" y="468"/>
                        </a:lnTo>
                        <a:lnTo>
                          <a:pt x="967" y="474"/>
                        </a:lnTo>
                        <a:lnTo>
                          <a:pt x="973" y="480"/>
                        </a:lnTo>
                        <a:lnTo>
                          <a:pt x="973" y="486"/>
                        </a:lnTo>
                        <a:lnTo>
                          <a:pt x="980" y="492"/>
                        </a:lnTo>
                        <a:lnTo>
                          <a:pt x="980" y="498"/>
                        </a:lnTo>
                        <a:lnTo>
                          <a:pt x="986" y="498"/>
                        </a:lnTo>
                        <a:lnTo>
                          <a:pt x="986" y="504"/>
                        </a:lnTo>
                        <a:lnTo>
                          <a:pt x="986" y="510"/>
                        </a:lnTo>
                        <a:lnTo>
                          <a:pt x="992" y="510"/>
                        </a:lnTo>
                        <a:lnTo>
                          <a:pt x="992" y="516"/>
                        </a:lnTo>
                        <a:lnTo>
                          <a:pt x="998" y="516"/>
                        </a:lnTo>
                        <a:lnTo>
                          <a:pt x="998" y="522"/>
                        </a:lnTo>
                        <a:lnTo>
                          <a:pt x="998" y="528"/>
                        </a:lnTo>
                        <a:lnTo>
                          <a:pt x="1004" y="528"/>
                        </a:lnTo>
                        <a:lnTo>
                          <a:pt x="1004" y="534"/>
                        </a:lnTo>
                        <a:lnTo>
                          <a:pt x="1011" y="540"/>
                        </a:lnTo>
                        <a:lnTo>
                          <a:pt x="1011" y="546"/>
                        </a:lnTo>
                        <a:lnTo>
                          <a:pt x="1017" y="546"/>
                        </a:lnTo>
                        <a:lnTo>
                          <a:pt x="1017" y="552"/>
                        </a:lnTo>
                        <a:lnTo>
                          <a:pt x="1023" y="552"/>
                        </a:lnTo>
                        <a:lnTo>
                          <a:pt x="1023" y="558"/>
                        </a:lnTo>
                        <a:lnTo>
                          <a:pt x="1029" y="558"/>
                        </a:lnTo>
                        <a:lnTo>
                          <a:pt x="1036" y="564"/>
                        </a:lnTo>
                        <a:lnTo>
                          <a:pt x="1042" y="564"/>
                        </a:lnTo>
                        <a:lnTo>
                          <a:pt x="1042" y="558"/>
                        </a:lnTo>
                        <a:lnTo>
                          <a:pt x="1048" y="552"/>
                        </a:lnTo>
                        <a:lnTo>
                          <a:pt x="1048" y="546"/>
                        </a:lnTo>
                        <a:lnTo>
                          <a:pt x="1048" y="540"/>
                        </a:lnTo>
                        <a:lnTo>
                          <a:pt x="1048" y="534"/>
                        </a:lnTo>
                        <a:lnTo>
                          <a:pt x="1054" y="528"/>
                        </a:lnTo>
                        <a:lnTo>
                          <a:pt x="1054" y="522"/>
                        </a:lnTo>
                        <a:lnTo>
                          <a:pt x="1054" y="516"/>
                        </a:lnTo>
                        <a:lnTo>
                          <a:pt x="1054" y="510"/>
                        </a:lnTo>
                        <a:lnTo>
                          <a:pt x="1061" y="498"/>
                        </a:lnTo>
                        <a:lnTo>
                          <a:pt x="1061" y="492"/>
                        </a:lnTo>
                        <a:lnTo>
                          <a:pt x="1061" y="486"/>
                        </a:lnTo>
                        <a:lnTo>
                          <a:pt x="1061" y="480"/>
                        </a:lnTo>
                        <a:lnTo>
                          <a:pt x="1061" y="474"/>
                        </a:lnTo>
                        <a:lnTo>
                          <a:pt x="1067" y="468"/>
                        </a:lnTo>
                        <a:lnTo>
                          <a:pt x="1067" y="462"/>
                        </a:lnTo>
                        <a:lnTo>
                          <a:pt x="1067" y="456"/>
                        </a:lnTo>
                        <a:lnTo>
                          <a:pt x="1067" y="450"/>
                        </a:lnTo>
                        <a:lnTo>
                          <a:pt x="1067" y="444"/>
                        </a:lnTo>
                        <a:lnTo>
                          <a:pt x="1067" y="438"/>
                        </a:lnTo>
                        <a:lnTo>
                          <a:pt x="1067" y="432"/>
                        </a:lnTo>
                        <a:lnTo>
                          <a:pt x="1073" y="426"/>
                        </a:lnTo>
                        <a:lnTo>
                          <a:pt x="1073" y="420"/>
                        </a:lnTo>
                        <a:lnTo>
                          <a:pt x="1073" y="414"/>
                        </a:lnTo>
                        <a:lnTo>
                          <a:pt x="1073" y="408"/>
                        </a:lnTo>
                        <a:lnTo>
                          <a:pt x="1073" y="402"/>
                        </a:lnTo>
                        <a:lnTo>
                          <a:pt x="1073" y="396"/>
                        </a:lnTo>
                        <a:lnTo>
                          <a:pt x="1079" y="390"/>
                        </a:lnTo>
                        <a:lnTo>
                          <a:pt x="1079" y="378"/>
                        </a:lnTo>
                        <a:lnTo>
                          <a:pt x="1079" y="372"/>
                        </a:lnTo>
                        <a:lnTo>
                          <a:pt x="1079" y="360"/>
                        </a:lnTo>
                        <a:lnTo>
                          <a:pt x="1079" y="354"/>
                        </a:lnTo>
                        <a:lnTo>
                          <a:pt x="1079" y="348"/>
                        </a:lnTo>
                        <a:lnTo>
                          <a:pt x="1086" y="342"/>
                        </a:lnTo>
                        <a:lnTo>
                          <a:pt x="1086" y="336"/>
                        </a:lnTo>
                        <a:lnTo>
                          <a:pt x="1086" y="324"/>
                        </a:lnTo>
                        <a:lnTo>
                          <a:pt x="1086" y="318"/>
                        </a:lnTo>
                        <a:lnTo>
                          <a:pt x="1086" y="312"/>
                        </a:lnTo>
                        <a:lnTo>
                          <a:pt x="1086" y="306"/>
                        </a:lnTo>
                        <a:lnTo>
                          <a:pt x="1092" y="288"/>
                        </a:lnTo>
                        <a:lnTo>
                          <a:pt x="1092" y="282"/>
                        </a:lnTo>
                        <a:lnTo>
                          <a:pt x="1092" y="276"/>
                        </a:lnTo>
                        <a:lnTo>
                          <a:pt x="1092" y="270"/>
                        </a:lnTo>
                        <a:lnTo>
                          <a:pt x="1092" y="258"/>
                        </a:lnTo>
                        <a:lnTo>
                          <a:pt x="1092" y="252"/>
                        </a:lnTo>
                        <a:lnTo>
                          <a:pt x="1098" y="246"/>
                        </a:lnTo>
                        <a:lnTo>
                          <a:pt x="1098" y="234"/>
                        </a:lnTo>
                        <a:lnTo>
                          <a:pt x="1098" y="228"/>
                        </a:lnTo>
                        <a:lnTo>
                          <a:pt x="1098" y="216"/>
                        </a:lnTo>
                        <a:lnTo>
                          <a:pt x="1098" y="210"/>
                        </a:lnTo>
                        <a:lnTo>
                          <a:pt x="1098" y="204"/>
                        </a:lnTo>
                        <a:lnTo>
                          <a:pt x="1104" y="192"/>
                        </a:lnTo>
                        <a:lnTo>
                          <a:pt x="1104" y="186"/>
                        </a:lnTo>
                        <a:lnTo>
                          <a:pt x="1104" y="174"/>
                        </a:lnTo>
                        <a:lnTo>
                          <a:pt x="1104" y="168"/>
                        </a:lnTo>
                        <a:lnTo>
                          <a:pt x="1104" y="156"/>
                        </a:lnTo>
                        <a:lnTo>
                          <a:pt x="1104" y="150"/>
                        </a:lnTo>
                        <a:lnTo>
                          <a:pt x="1111" y="138"/>
                        </a:lnTo>
                        <a:lnTo>
                          <a:pt x="1111" y="132"/>
                        </a:lnTo>
                        <a:lnTo>
                          <a:pt x="1111" y="120"/>
                        </a:lnTo>
                        <a:lnTo>
                          <a:pt x="1111" y="108"/>
                        </a:lnTo>
                        <a:lnTo>
                          <a:pt x="1111" y="102"/>
                        </a:lnTo>
                        <a:lnTo>
                          <a:pt x="1111" y="84"/>
                        </a:lnTo>
                        <a:lnTo>
                          <a:pt x="1117" y="78"/>
                        </a:lnTo>
                        <a:lnTo>
                          <a:pt x="1117" y="72"/>
                        </a:lnTo>
                        <a:lnTo>
                          <a:pt x="1117" y="60"/>
                        </a:lnTo>
                        <a:lnTo>
                          <a:pt x="1117" y="42"/>
                        </a:lnTo>
                        <a:lnTo>
                          <a:pt x="1117" y="36"/>
                        </a:lnTo>
                        <a:lnTo>
                          <a:pt x="1117" y="24"/>
                        </a:lnTo>
                        <a:lnTo>
                          <a:pt x="1123" y="12"/>
                        </a:lnTo>
                        <a:lnTo>
                          <a:pt x="1123" y="6"/>
                        </a:lnTo>
                        <a:lnTo>
                          <a:pt x="1123" y="0"/>
                        </a:lnTo>
                        <a:lnTo>
                          <a:pt x="1123" y="6"/>
                        </a:lnTo>
                        <a:lnTo>
                          <a:pt x="1123" y="18"/>
                        </a:lnTo>
                        <a:lnTo>
                          <a:pt x="1129" y="42"/>
                        </a:lnTo>
                        <a:lnTo>
                          <a:pt x="1129" y="66"/>
                        </a:lnTo>
                        <a:lnTo>
                          <a:pt x="1129" y="132"/>
                        </a:lnTo>
                        <a:lnTo>
                          <a:pt x="1129" y="168"/>
                        </a:lnTo>
                        <a:lnTo>
                          <a:pt x="1129" y="204"/>
                        </a:lnTo>
                        <a:lnTo>
                          <a:pt x="1129" y="240"/>
                        </a:lnTo>
                        <a:lnTo>
                          <a:pt x="1136" y="270"/>
                        </a:lnTo>
                        <a:lnTo>
                          <a:pt x="1136" y="306"/>
                        </a:lnTo>
                        <a:lnTo>
                          <a:pt x="1136" y="336"/>
                        </a:lnTo>
                        <a:lnTo>
                          <a:pt x="1136" y="360"/>
                        </a:lnTo>
                        <a:lnTo>
                          <a:pt x="1136" y="384"/>
                        </a:lnTo>
                        <a:lnTo>
                          <a:pt x="1136" y="402"/>
                        </a:lnTo>
                        <a:lnTo>
                          <a:pt x="1142" y="420"/>
                        </a:lnTo>
                        <a:lnTo>
                          <a:pt x="1142" y="432"/>
                        </a:lnTo>
                        <a:lnTo>
                          <a:pt x="1142" y="450"/>
                        </a:lnTo>
                        <a:lnTo>
                          <a:pt x="1142" y="456"/>
                        </a:lnTo>
                        <a:lnTo>
                          <a:pt x="1142" y="462"/>
                        </a:lnTo>
                        <a:lnTo>
                          <a:pt x="1148" y="462"/>
                        </a:lnTo>
                        <a:lnTo>
                          <a:pt x="1148" y="456"/>
                        </a:lnTo>
                        <a:lnTo>
                          <a:pt x="1148" y="450"/>
                        </a:lnTo>
                        <a:lnTo>
                          <a:pt x="1148" y="444"/>
                        </a:lnTo>
                        <a:lnTo>
                          <a:pt x="1148" y="432"/>
                        </a:lnTo>
                        <a:lnTo>
                          <a:pt x="1154" y="420"/>
                        </a:lnTo>
                        <a:lnTo>
                          <a:pt x="1154" y="390"/>
                        </a:lnTo>
                        <a:lnTo>
                          <a:pt x="1154" y="378"/>
                        </a:lnTo>
                        <a:lnTo>
                          <a:pt x="1154" y="366"/>
                        </a:lnTo>
                        <a:lnTo>
                          <a:pt x="1154" y="348"/>
                        </a:lnTo>
                        <a:lnTo>
                          <a:pt x="1154" y="336"/>
                        </a:lnTo>
                        <a:lnTo>
                          <a:pt x="1160" y="324"/>
                        </a:lnTo>
                        <a:lnTo>
                          <a:pt x="1160" y="318"/>
                        </a:lnTo>
                        <a:lnTo>
                          <a:pt x="1160" y="312"/>
                        </a:lnTo>
                        <a:lnTo>
                          <a:pt x="1160" y="306"/>
                        </a:lnTo>
                        <a:lnTo>
                          <a:pt x="1167" y="318"/>
                        </a:lnTo>
                        <a:lnTo>
                          <a:pt x="1167" y="324"/>
                        </a:lnTo>
                        <a:lnTo>
                          <a:pt x="1167" y="330"/>
                        </a:lnTo>
                        <a:lnTo>
                          <a:pt x="1167" y="336"/>
                        </a:lnTo>
                        <a:lnTo>
                          <a:pt x="1167" y="342"/>
                        </a:lnTo>
                        <a:lnTo>
                          <a:pt x="1167" y="348"/>
                        </a:lnTo>
                        <a:lnTo>
                          <a:pt x="1173" y="354"/>
                        </a:lnTo>
                        <a:lnTo>
                          <a:pt x="1173" y="360"/>
                        </a:lnTo>
                        <a:lnTo>
                          <a:pt x="1173" y="372"/>
                        </a:lnTo>
                        <a:lnTo>
                          <a:pt x="1173" y="378"/>
                        </a:lnTo>
                        <a:lnTo>
                          <a:pt x="1173" y="384"/>
                        </a:lnTo>
                        <a:lnTo>
                          <a:pt x="1179" y="390"/>
                        </a:lnTo>
                        <a:lnTo>
                          <a:pt x="1179" y="396"/>
                        </a:lnTo>
                        <a:lnTo>
                          <a:pt x="1179" y="402"/>
                        </a:lnTo>
                        <a:lnTo>
                          <a:pt x="1179" y="408"/>
                        </a:lnTo>
                        <a:lnTo>
                          <a:pt x="1179" y="414"/>
                        </a:lnTo>
                        <a:lnTo>
                          <a:pt x="1179" y="420"/>
                        </a:lnTo>
                        <a:lnTo>
                          <a:pt x="1185" y="426"/>
                        </a:lnTo>
                        <a:lnTo>
                          <a:pt x="1185" y="432"/>
                        </a:lnTo>
                        <a:lnTo>
                          <a:pt x="1185" y="438"/>
                        </a:lnTo>
                        <a:lnTo>
                          <a:pt x="1185" y="444"/>
                        </a:lnTo>
                        <a:lnTo>
                          <a:pt x="1185" y="450"/>
                        </a:lnTo>
                        <a:lnTo>
                          <a:pt x="1185" y="456"/>
                        </a:lnTo>
                        <a:lnTo>
                          <a:pt x="1192" y="462"/>
                        </a:lnTo>
                        <a:lnTo>
                          <a:pt x="1192" y="468"/>
                        </a:lnTo>
                        <a:lnTo>
                          <a:pt x="1192" y="474"/>
                        </a:lnTo>
                        <a:lnTo>
                          <a:pt x="1192" y="480"/>
                        </a:lnTo>
                        <a:lnTo>
                          <a:pt x="1192" y="486"/>
                        </a:lnTo>
                        <a:lnTo>
                          <a:pt x="1198" y="486"/>
                        </a:lnTo>
                        <a:lnTo>
                          <a:pt x="1198" y="492"/>
                        </a:lnTo>
                        <a:lnTo>
                          <a:pt x="1198" y="498"/>
                        </a:lnTo>
                        <a:lnTo>
                          <a:pt x="1198" y="510"/>
                        </a:lnTo>
                        <a:lnTo>
                          <a:pt x="1204" y="516"/>
                        </a:lnTo>
                        <a:lnTo>
                          <a:pt x="1204" y="522"/>
                        </a:lnTo>
                        <a:lnTo>
                          <a:pt x="1204" y="534"/>
                        </a:lnTo>
                        <a:lnTo>
                          <a:pt x="1210" y="540"/>
                        </a:lnTo>
                        <a:lnTo>
                          <a:pt x="1210" y="546"/>
                        </a:lnTo>
                        <a:lnTo>
                          <a:pt x="1210" y="552"/>
                        </a:lnTo>
                        <a:lnTo>
                          <a:pt x="1210" y="558"/>
                        </a:lnTo>
                        <a:lnTo>
                          <a:pt x="1217" y="558"/>
                        </a:lnTo>
                        <a:lnTo>
                          <a:pt x="1217" y="564"/>
                        </a:lnTo>
                        <a:lnTo>
                          <a:pt x="1217" y="570"/>
                        </a:lnTo>
                        <a:lnTo>
                          <a:pt x="1217" y="576"/>
                        </a:lnTo>
                        <a:lnTo>
                          <a:pt x="1223" y="582"/>
                        </a:lnTo>
                        <a:lnTo>
                          <a:pt x="1223" y="588"/>
                        </a:lnTo>
                        <a:lnTo>
                          <a:pt x="1223" y="594"/>
                        </a:lnTo>
                        <a:lnTo>
                          <a:pt x="1229" y="594"/>
                        </a:lnTo>
                        <a:lnTo>
                          <a:pt x="1229" y="600"/>
                        </a:lnTo>
                        <a:lnTo>
                          <a:pt x="1229" y="606"/>
                        </a:lnTo>
                        <a:lnTo>
                          <a:pt x="1235" y="606"/>
                        </a:lnTo>
                        <a:lnTo>
                          <a:pt x="1235" y="612"/>
                        </a:lnTo>
                        <a:lnTo>
                          <a:pt x="1235" y="618"/>
                        </a:lnTo>
                        <a:lnTo>
                          <a:pt x="1242" y="618"/>
                        </a:lnTo>
                        <a:lnTo>
                          <a:pt x="1242" y="624"/>
                        </a:lnTo>
                        <a:lnTo>
                          <a:pt x="1248" y="624"/>
                        </a:lnTo>
                        <a:lnTo>
                          <a:pt x="1248" y="618"/>
                        </a:lnTo>
                        <a:lnTo>
                          <a:pt x="1254" y="618"/>
                        </a:lnTo>
                        <a:lnTo>
                          <a:pt x="1254" y="612"/>
                        </a:lnTo>
                        <a:lnTo>
                          <a:pt x="1260" y="612"/>
                        </a:lnTo>
                        <a:lnTo>
                          <a:pt x="1260" y="606"/>
                        </a:lnTo>
                        <a:lnTo>
                          <a:pt x="1260" y="600"/>
                        </a:lnTo>
                        <a:lnTo>
                          <a:pt x="1267" y="600"/>
                        </a:lnTo>
                        <a:lnTo>
                          <a:pt x="1267" y="594"/>
                        </a:lnTo>
                        <a:lnTo>
                          <a:pt x="1267" y="588"/>
                        </a:lnTo>
                        <a:lnTo>
                          <a:pt x="1273" y="588"/>
                        </a:lnTo>
                        <a:lnTo>
                          <a:pt x="1273" y="582"/>
                        </a:lnTo>
                        <a:lnTo>
                          <a:pt x="1273" y="576"/>
                        </a:lnTo>
                        <a:lnTo>
                          <a:pt x="1279" y="576"/>
                        </a:lnTo>
                        <a:lnTo>
                          <a:pt x="1279" y="570"/>
                        </a:lnTo>
                        <a:lnTo>
                          <a:pt x="1279" y="564"/>
                        </a:lnTo>
                        <a:lnTo>
                          <a:pt x="1279" y="558"/>
                        </a:lnTo>
                        <a:lnTo>
                          <a:pt x="1285" y="558"/>
                        </a:lnTo>
                        <a:lnTo>
                          <a:pt x="1285" y="552"/>
                        </a:lnTo>
                        <a:lnTo>
                          <a:pt x="1285" y="546"/>
                        </a:lnTo>
                        <a:lnTo>
                          <a:pt x="1292" y="540"/>
                        </a:lnTo>
                        <a:lnTo>
                          <a:pt x="1292" y="534"/>
                        </a:lnTo>
                        <a:lnTo>
                          <a:pt x="1292" y="528"/>
                        </a:lnTo>
                        <a:lnTo>
                          <a:pt x="1292" y="522"/>
                        </a:lnTo>
                        <a:lnTo>
                          <a:pt x="1298" y="516"/>
                        </a:lnTo>
                        <a:lnTo>
                          <a:pt x="1298" y="510"/>
                        </a:lnTo>
                        <a:lnTo>
                          <a:pt x="1298" y="504"/>
                        </a:lnTo>
                        <a:lnTo>
                          <a:pt x="1298" y="498"/>
                        </a:lnTo>
                        <a:lnTo>
                          <a:pt x="1304" y="498"/>
                        </a:lnTo>
                        <a:lnTo>
                          <a:pt x="1304" y="492"/>
                        </a:lnTo>
                        <a:lnTo>
                          <a:pt x="1304" y="486"/>
                        </a:lnTo>
                        <a:lnTo>
                          <a:pt x="1304" y="480"/>
                        </a:lnTo>
                        <a:lnTo>
                          <a:pt x="1304" y="474"/>
                        </a:lnTo>
                        <a:lnTo>
                          <a:pt x="1310" y="468"/>
                        </a:lnTo>
                        <a:lnTo>
                          <a:pt x="1310" y="462"/>
                        </a:lnTo>
                        <a:lnTo>
                          <a:pt x="1310" y="456"/>
                        </a:lnTo>
                        <a:lnTo>
                          <a:pt x="1310" y="450"/>
                        </a:lnTo>
                        <a:lnTo>
                          <a:pt x="1316" y="444"/>
                        </a:lnTo>
                        <a:lnTo>
                          <a:pt x="1316" y="438"/>
                        </a:lnTo>
                        <a:lnTo>
                          <a:pt x="1316" y="432"/>
                        </a:lnTo>
                        <a:lnTo>
                          <a:pt x="1316" y="426"/>
                        </a:lnTo>
                        <a:lnTo>
                          <a:pt x="1316" y="420"/>
                        </a:lnTo>
                        <a:lnTo>
                          <a:pt x="1323" y="414"/>
                        </a:lnTo>
                        <a:lnTo>
                          <a:pt x="1323" y="408"/>
                        </a:lnTo>
                        <a:lnTo>
                          <a:pt x="1323" y="402"/>
                        </a:lnTo>
                        <a:lnTo>
                          <a:pt x="1323" y="396"/>
                        </a:lnTo>
                        <a:lnTo>
                          <a:pt x="1323" y="390"/>
                        </a:lnTo>
                        <a:lnTo>
                          <a:pt x="1329" y="390"/>
                        </a:lnTo>
                        <a:lnTo>
                          <a:pt x="1329" y="396"/>
                        </a:lnTo>
                        <a:lnTo>
                          <a:pt x="1329" y="402"/>
                        </a:lnTo>
                        <a:lnTo>
                          <a:pt x="1329" y="408"/>
                        </a:lnTo>
                        <a:lnTo>
                          <a:pt x="1335" y="414"/>
                        </a:lnTo>
                        <a:lnTo>
                          <a:pt x="1335" y="420"/>
                        </a:lnTo>
                        <a:lnTo>
                          <a:pt x="1335" y="426"/>
                        </a:lnTo>
                        <a:lnTo>
                          <a:pt x="1335" y="432"/>
                        </a:lnTo>
                        <a:lnTo>
                          <a:pt x="1341" y="444"/>
                        </a:lnTo>
                        <a:lnTo>
                          <a:pt x="1341" y="450"/>
                        </a:lnTo>
                        <a:lnTo>
                          <a:pt x="1341" y="456"/>
                        </a:lnTo>
                        <a:lnTo>
                          <a:pt x="1341" y="462"/>
                        </a:lnTo>
                        <a:lnTo>
                          <a:pt x="1341" y="468"/>
                        </a:lnTo>
                        <a:lnTo>
                          <a:pt x="1348" y="474"/>
                        </a:lnTo>
                        <a:lnTo>
                          <a:pt x="1348" y="480"/>
                        </a:lnTo>
                        <a:lnTo>
                          <a:pt x="1348" y="486"/>
                        </a:lnTo>
                        <a:lnTo>
                          <a:pt x="1348" y="492"/>
                        </a:lnTo>
                        <a:lnTo>
                          <a:pt x="1354" y="498"/>
                        </a:lnTo>
                        <a:lnTo>
                          <a:pt x="1354" y="504"/>
                        </a:lnTo>
                        <a:lnTo>
                          <a:pt x="1354" y="510"/>
                        </a:lnTo>
                        <a:lnTo>
                          <a:pt x="1354" y="516"/>
                        </a:lnTo>
                        <a:lnTo>
                          <a:pt x="1360" y="516"/>
                        </a:lnTo>
                        <a:lnTo>
                          <a:pt x="1360" y="522"/>
                        </a:lnTo>
                        <a:lnTo>
                          <a:pt x="1360" y="528"/>
                        </a:lnTo>
                        <a:lnTo>
                          <a:pt x="1360" y="534"/>
                        </a:lnTo>
                        <a:lnTo>
                          <a:pt x="1360" y="540"/>
                        </a:lnTo>
                        <a:lnTo>
                          <a:pt x="1366" y="540"/>
                        </a:lnTo>
                        <a:lnTo>
                          <a:pt x="1366" y="546"/>
                        </a:lnTo>
                        <a:lnTo>
                          <a:pt x="1366" y="552"/>
                        </a:lnTo>
                        <a:lnTo>
                          <a:pt x="1366" y="558"/>
                        </a:lnTo>
                        <a:lnTo>
                          <a:pt x="1373" y="558"/>
                        </a:lnTo>
                        <a:lnTo>
                          <a:pt x="1373" y="564"/>
                        </a:lnTo>
                        <a:lnTo>
                          <a:pt x="1373" y="570"/>
                        </a:lnTo>
                        <a:lnTo>
                          <a:pt x="1373" y="576"/>
                        </a:lnTo>
                        <a:lnTo>
                          <a:pt x="1379" y="576"/>
                        </a:lnTo>
                        <a:lnTo>
                          <a:pt x="1379" y="582"/>
                        </a:lnTo>
                        <a:lnTo>
                          <a:pt x="1379" y="588"/>
                        </a:lnTo>
                        <a:lnTo>
                          <a:pt x="1385" y="588"/>
                        </a:lnTo>
                        <a:lnTo>
                          <a:pt x="1385" y="594"/>
                        </a:lnTo>
                        <a:lnTo>
                          <a:pt x="1385" y="600"/>
                        </a:lnTo>
                        <a:lnTo>
                          <a:pt x="1391" y="600"/>
                        </a:lnTo>
                        <a:lnTo>
                          <a:pt x="1391" y="606"/>
                        </a:lnTo>
                        <a:lnTo>
                          <a:pt x="1391" y="612"/>
                        </a:lnTo>
                        <a:lnTo>
                          <a:pt x="1398" y="612"/>
                        </a:lnTo>
                        <a:lnTo>
                          <a:pt x="1398" y="618"/>
                        </a:lnTo>
                        <a:lnTo>
                          <a:pt x="1404" y="618"/>
                        </a:lnTo>
                        <a:lnTo>
                          <a:pt x="1404" y="624"/>
                        </a:lnTo>
                        <a:lnTo>
                          <a:pt x="1410" y="624"/>
                        </a:lnTo>
                        <a:lnTo>
                          <a:pt x="1416" y="618"/>
                        </a:lnTo>
                        <a:lnTo>
                          <a:pt x="1416" y="612"/>
                        </a:lnTo>
                        <a:lnTo>
                          <a:pt x="1423" y="612"/>
                        </a:lnTo>
                        <a:lnTo>
                          <a:pt x="1423" y="606"/>
                        </a:lnTo>
                        <a:lnTo>
                          <a:pt x="1423" y="600"/>
                        </a:lnTo>
                        <a:lnTo>
                          <a:pt x="1429" y="600"/>
                        </a:lnTo>
                        <a:lnTo>
                          <a:pt x="1429" y="594"/>
                        </a:lnTo>
                        <a:lnTo>
                          <a:pt x="1429" y="588"/>
                        </a:lnTo>
                        <a:lnTo>
                          <a:pt x="1435" y="582"/>
                        </a:lnTo>
                        <a:lnTo>
                          <a:pt x="1435" y="576"/>
                        </a:lnTo>
                        <a:lnTo>
                          <a:pt x="1435" y="570"/>
                        </a:lnTo>
                        <a:lnTo>
                          <a:pt x="1441" y="564"/>
                        </a:lnTo>
                        <a:lnTo>
                          <a:pt x="1441" y="558"/>
                        </a:lnTo>
                        <a:lnTo>
                          <a:pt x="1441" y="552"/>
                        </a:lnTo>
                        <a:lnTo>
                          <a:pt x="1448" y="546"/>
                        </a:lnTo>
                        <a:lnTo>
                          <a:pt x="1448" y="540"/>
                        </a:lnTo>
                        <a:lnTo>
                          <a:pt x="1448" y="534"/>
                        </a:lnTo>
                        <a:lnTo>
                          <a:pt x="1448" y="528"/>
                        </a:lnTo>
                        <a:lnTo>
                          <a:pt x="1454" y="516"/>
                        </a:lnTo>
                        <a:lnTo>
                          <a:pt x="1454" y="510"/>
                        </a:lnTo>
                        <a:lnTo>
                          <a:pt x="1454" y="504"/>
                        </a:lnTo>
                        <a:lnTo>
                          <a:pt x="1460" y="498"/>
                        </a:lnTo>
                        <a:lnTo>
                          <a:pt x="1460" y="492"/>
                        </a:lnTo>
                        <a:lnTo>
                          <a:pt x="1460" y="486"/>
                        </a:lnTo>
                        <a:lnTo>
                          <a:pt x="1460" y="480"/>
                        </a:lnTo>
                        <a:lnTo>
                          <a:pt x="1460" y="474"/>
                        </a:lnTo>
                        <a:lnTo>
                          <a:pt x="1460" y="468"/>
                        </a:lnTo>
                        <a:lnTo>
                          <a:pt x="1466" y="462"/>
                        </a:lnTo>
                        <a:lnTo>
                          <a:pt x="1466" y="456"/>
                        </a:lnTo>
                        <a:lnTo>
                          <a:pt x="1466" y="450"/>
                        </a:lnTo>
                        <a:lnTo>
                          <a:pt x="1466" y="444"/>
                        </a:lnTo>
                        <a:lnTo>
                          <a:pt x="1466" y="438"/>
                        </a:lnTo>
                        <a:lnTo>
                          <a:pt x="1472" y="432"/>
                        </a:lnTo>
                        <a:lnTo>
                          <a:pt x="1472" y="426"/>
                        </a:lnTo>
                        <a:lnTo>
                          <a:pt x="1472" y="420"/>
                        </a:lnTo>
                        <a:lnTo>
                          <a:pt x="1472" y="414"/>
                        </a:lnTo>
                        <a:lnTo>
                          <a:pt x="1472" y="408"/>
                        </a:lnTo>
                        <a:lnTo>
                          <a:pt x="1479" y="396"/>
                        </a:lnTo>
                        <a:lnTo>
                          <a:pt x="1479" y="390"/>
                        </a:lnTo>
                        <a:lnTo>
                          <a:pt x="1479" y="384"/>
                        </a:lnTo>
                        <a:lnTo>
                          <a:pt x="1479" y="378"/>
                        </a:lnTo>
                        <a:lnTo>
                          <a:pt x="1479" y="372"/>
                        </a:lnTo>
                        <a:lnTo>
                          <a:pt x="1479" y="366"/>
                        </a:lnTo>
                        <a:lnTo>
                          <a:pt x="1485" y="360"/>
                        </a:lnTo>
                        <a:lnTo>
                          <a:pt x="1485" y="348"/>
                        </a:lnTo>
                        <a:lnTo>
                          <a:pt x="1485" y="342"/>
                        </a:lnTo>
                        <a:lnTo>
                          <a:pt x="1485" y="336"/>
                        </a:lnTo>
                        <a:lnTo>
                          <a:pt x="1485" y="330"/>
                        </a:lnTo>
                        <a:lnTo>
                          <a:pt x="1491" y="324"/>
                        </a:lnTo>
                        <a:lnTo>
                          <a:pt x="1491" y="318"/>
                        </a:lnTo>
                        <a:lnTo>
                          <a:pt x="1491" y="312"/>
                        </a:lnTo>
                        <a:lnTo>
                          <a:pt x="1491" y="306"/>
                        </a:lnTo>
                        <a:lnTo>
                          <a:pt x="1497" y="306"/>
                        </a:lnTo>
                        <a:lnTo>
                          <a:pt x="1497" y="312"/>
                        </a:lnTo>
                        <a:lnTo>
                          <a:pt x="1497" y="318"/>
                        </a:lnTo>
                        <a:lnTo>
                          <a:pt x="1497" y="324"/>
                        </a:lnTo>
                        <a:lnTo>
                          <a:pt x="1497" y="330"/>
                        </a:lnTo>
                        <a:lnTo>
                          <a:pt x="1497" y="336"/>
                        </a:lnTo>
                        <a:lnTo>
                          <a:pt x="1504" y="348"/>
                        </a:lnTo>
                        <a:lnTo>
                          <a:pt x="1504" y="354"/>
                        </a:lnTo>
                        <a:lnTo>
                          <a:pt x="1504" y="360"/>
                        </a:lnTo>
                        <a:lnTo>
                          <a:pt x="1504" y="366"/>
                        </a:lnTo>
                        <a:lnTo>
                          <a:pt x="1504" y="372"/>
                        </a:lnTo>
                        <a:lnTo>
                          <a:pt x="1504" y="378"/>
                        </a:lnTo>
                        <a:lnTo>
                          <a:pt x="1510" y="384"/>
                        </a:lnTo>
                        <a:lnTo>
                          <a:pt x="1510" y="390"/>
                        </a:lnTo>
                        <a:lnTo>
                          <a:pt x="1510" y="396"/>
                        </a:lnTo>
                        <a:lnTo>
                          <a:pt x="1510" y="402"/>
                        </a:lnTo>
                        <a:lnTo>
                          <a:pt x="1510" y="414"/>
                        </a:lnTo>
                        <a:lnTo>
                          <a:pt x="1510" y="420"/>
                        </a:lnTo>
                        <a:lnTo>
                          <a:pt x="1516" y="432"/>
                        </a:lnTo>
                        <a:lnTo>
                          <a:pt x="1516" y="438"/>
                        </a:lnTo>
                        <a:lnTo>
                          <a:pt x="1516" y="444"/>
                        </a:lnTo>
                        <a:lnTo>
                          <a:pt x="1516" y="450"/>
                        </a:lnTo>
                        <a:lnTo>
                          <a:pt x="1516" y="456"/>
                        </a:lnTo>
                        <a:lnTo>
                          <a:pt x="1522" y="462"/>
                        </a:lnTo>
                        <a:lnTo>
                          <a:pt x="1522" y="468"/>
                        </a:lnTo>
                        <a:lnTo>
                          <a:pt x="1522" y="474"/>
                        </a:lnTo>
                        <a:lnTo>
                          <a:pt x="1522" y="480"/>
                        </a:lnTo>
                        <a:lnTo>
                          <a:pt x="1522" y="486"/>
                        </a:lnTo>
                        <a:lnTo>
                          <a:pt x="1522" y="492"/>
                        </a:lnTo>
                        <a:lnTo>
                          <a:pt x="1529" y="492"/>
                        </a:lnTo>
                        <a:lnTo>
                          <a:pt x="1529" y="498"/>
                        </a:lnTo>
                        <a:lnTo>
                          <a:pt x="1529" y="504"/>
                        </a:lnTo>
                        <a:lnTo>
                          <a:pt x="1529" y="510"/>
                        </a:lnTo>
                        <a:lnTo>
                          <a:pt x="1529" y="516"/>
                        </a:lnTo>
                        <a:lnTo>
                          <a:pt x="1535" y="522"/>
                        </a:lnTo>
                        <a:lnTo>
                          <a:pt x="1535" y="528"/>
                        </a:lnTo>
                        <a:lnTo>
                          <a:pt x="1535" y="534"/>
                        </a:lnTo>
                        <a:lnTo>
                          <a:pt x="1535" y="540"/>
                        </a:lnTo>
                        <a:lnTo>
                          <a:pt x="1535" y="546"/>
                        </a:lnTo>
                        <a:lnTo>
                          <a:pt x="1541" y="552"/>
                        </a:lnTo>
                        <a:lnTo>
                          <a:pt x="1541" y="558"/>
                        </a:lnTo>
                        <a:lnTo>
                          <a:pt x="1541" y="564"/>
                        </a:lnTo>
                        <a:lnTo>
                          <a:pt x="1547" y="570"/>
                        </a:lnTo>
                        <a:lnTo>
                          <a:pt x="1547" y="576"/>
                        </a:lnTo>
                        <a:lnTo>
                          <a:pt x="1547" y="582"/>
                        </a:lnTo>
                        <a:lnTo>
                          <a:pt x="1547" y="588"/>
                        </a:lnTo>
                        <a:lnTo>
                          <a:pt x="1554" y="594"/>
                        </a:lnTo>
                        <a:lnTo>
                          <a:pt x="1554" y="600"/>
                        </a:lnTo>
                        <a:lnTo>
                          <a:pt x="1554" y="606"/>
                        </a:lnTo>
                        <a:lnTo>
                          <a:pt x="1560" y="606"/>
                        </a:lnTo>
                        <a:lnTo>
                          <a:pt x="1560" y="612"/>
                        </a:lnTo>
                        <a:lnTo>
                          <a:pt x="1560" y="618"/>
                        </a:lnTo>
                        <a:lnTo>
                          <a:pt x="1566" y="618"/>
                        </a:lnTo>
                        <a:lnTo>
                          <a:pt x="1566" y="624"/>
                        </a:lnTo>
                        <a:lnTo>
                          <a:pt x="1572" y="624"/>
                        </a:lnTo>
                        <a:lnTo>
                          <a:pt x="1572" y="630"/>
                        </a:lnTo>
                        <a:lnTo>
                          <a:pt x="1579" y="630"/>
                        </a:lnTo>
                        <a:lnTo>
                          <a:pt x="1585" y="630"/>
                        </a:lnTo>
                        <a:lnTo>
                          <a:pt x="1585" y="624"/>
                        </a:lnTo>
                        <a:lnTo>
                          <a:pt x="1591" y="624"/>
                        </a:lnTo>
                        <a:lnTo>
                          <a:pt x="1591" y="618"/>
                        </a:lnTo>
                        <a:lnTo>
                          <a:pt x="1591" y="612"/>
                        </a:lnTo>
                        <a:lnTo>
                          <a:pt x="1597" y="612"/>
                        </a:lnTo>
                        <a:lnTo>
                          <a:pt x="1597" y="606"/>
                        </a:lnTo>
                        <a:lnTo>
                          <a:pt x="1597" y="600"/>
                        </a:lnTo>
                        <a:lnTo>
                          <a:pt x="1603" y="594"/>
                        </a:lnTo>
                        <a:lnTo>
                          <a:pt x="1603" y="588"/>
                        </a:lnTo>
                        <a:lnTo>
                          <a:pt x="1603" y="582"/>
                        </a:lnTo>
                        <a:lnTo>
                          <a:pt x="1610" y="576"/>
                        </a:lnTo>
                        <a:lnTo>
                          <a:pt x="1610" y="570"/>
                        </a:lnTo>
                        <a:lnTo>
                          <a:pt x="1610" y="564"/>
                        </a:lnTo>
                        <a:lnTo>
                          <a:pt x="1610" y="558"/>
                        </a:lnTo>
                        <a:lnTo>
                          <a:pt x="1616" y="558"/>
                        </a:lnTo>
                        <a:lnTo>
                          <a:pt x="1616" y="552"/>
                        </a:lnTo>
                        <a:lnTo>
                          <a:pt x="1616" y="546"/>
                        </a:lnTo>
                        <a:lnTo>
                          <a:pt x="1616" y="540"/>
                        </a:lnTo>
                        <a:lnTo>
                          <a:pt x="1616" y="534"/>
                        </a:lnTo>
                        <a:lnTo>
                          <a:pt x="1622" y="528"/>
                        </a:lnTo>
                        <a:lnTo>
                          <a:pt x="1622" y="522"/>
                        </a:lnTo>
                        <a:lnTo>
                          <a:pt x="1622" y="510"/>
                        </a:lnTo>
                        <a:lnTo>
                          <a:pt x="1628" y="504"/>
                        </a:lnTo>
                        <a:lnTo>
                          <a:pt x="1628" y="498"/>
                        </a:lnTo>
                        <a:lnTo>
                          <a:pt x="1628" y="492"/>
                        </a:lnTo>
                        <a:lnTo>
                          <a:pt x="1628" y="486"/>
                        </a:lnTo>
                        <a:lnTo>
                          <a:pt x="1628" y="480"/>
                        </a:lnTo>
                        <a:lnTo>
                          <a:pt x="1635" y="474"/>
                        </a:lnTo>
                        <a:lnTo>
                          <a:pt x="1635" y="468"/>
                        </a:lnTo>
                        <a:lnTo>
                          <a:pt x="1635" y="462"/>
                        </a:lnTo>
                        <a:lnTo>
                          <a:pt x="1635" y="456"/>
                        </a:lnTo>
                        <a:lnTo>
                          <a:pt x="1635" y="450"/>
                        </a:lnTo>
                        <a:lnTo>
                          <a:pt x="1635" y="444"/>
                        </a:lnTo>
                        <a:lnTo>
                          <a:pt x="1635" y="438"/>
                        </a:lnTo>
                        <a:lnTo>
                          <a:pt x="1641" y="432"/>
                        </a:lnTo>
                        <a:lnTo>
                          <a:pt x="1641" y="420"/>
                        </a:lnTo>
                        <a:lnTo>
                          <a:pt x="1641" y="414"/>
                        </a:lnTo>
                        <a:lnTo>
                          <a:pt x="1641" y="408"/>
                        </a:lnTo>
                        <a:lnTo>
                          <a:pt x="1641" y="402"/>
                        </a:lnTo>
                        <a:lnTo>
                          <a:pt x="1647" y="396"/>
                        </a:lnTo>
                        <a:lnTo>
                          <a:pt x="1647" y="390"/>
                        </a:lnTo>
                        <a:lnTo>
                          <a:pt x="1647" y="384"/>
                        </a:lnTo>
                        <a:lnTo>
                          <a:pt x="1647" y="378"/>
                        </a:lnTo>
                        <a:lnTo>
                          <a:pt x="1647" y="372"/>
                        </a:lnTo>
                        <a:lnTo>
                          <a:pt x="1647" y="366"/>
                        </a:lnTo>
                        <a:lnTo>
                          <a:pt x="1653" y="354"/>
                        </a:lnTo>
                        <a:lnTo>
                          <a:pt x="1653" y="348"/>
                        </a:lnTo>
                        <a:lnTo>
                          <a:pt x="1653" y="342"/>
                        </a:lnTo>
                        <a:lnTo>
                          <a:pt x="1653" y="336"/>
                        </a:lnTo>
                        <a:lnTo>
                          <a:pt x="1653" y="330"/>
                        </a:lnTo>
                        <a:lnTo>
                          <a:pt x="1653" y="324"/>
                        </a:lnTo>
                        <a:lnTo>
                          <a:pt x="1660" y="318"/>
                        </a:lnTo>
                        <a:lnTo>
                          <a:pt x="1660" y="312"/>
                        </a:lnTo>
                        <a:lnTo>
                          <a:pt x="1660" y="300"/>
                        </a:lnTo>
                        <a:lnTo>
                          <a:pt x="1660" y="288"/>
                        </a:lnTo>
                        <a:lnTo>
                          <a:pt x="1660" y="282"/>
                        </a:lnTo>
                        <a:lnTo>
                          <a:pt x="1666" y="282"/>
                        </a:lnTo>
                        <a:lnTo>
                          <a:pt x="1666" y="288"/>
                        </a:lnTo>
                        <a:lnTo>
                          <a:pt x="1666" y="300"/>
                        </a:lnTo>
                        <a:lnTo>
                          <a:pt x="1666" y="306"/>
                        </a:lnTo>
                        <a:lnTo>
                          <a:pt x="1666" y="324"/>
                        </a:lnTo>
                        <a:lnTo>
                          <a:pt x="1672" y="336"/>
                        </a:lnTo>
                        <a:lnTo>
                          <a:pt x="1672" y="354"/>
                        </a:lnTo>
                        <a:lnTo>
                          <a:pt x="1672" y="366"/>
                        </a:lnTo>
                        <a:lnTo>
                          <a:pt x="1672" y="384"/>
                        </a:lnTo>
                        <a:lnTo>
                          <a:pt x="1672" y="396"/>
                        </a:lnTo>
                        <a:lnTo>
                          <a:pt x="1672" y="408"/>
                        </a:lnTo>
                        <a:lnTo>
                          <a:pt x="1678" y="432"/>
                        </a:lnTo>
                        <a:lnTo>
                          <a:pt x="1678" y="450"/>
                        </a:lnTo>
                        <a:lnTo>
                          <a:pt x="1678" y="462"/>
                        </a:lnTo>
                        <a:lnTo>
                          <a:pt x="1678" y="468"/>
                        </a:lnTo>
                        <a:lnTo>
                          <a:pt x="1678" y="480"/>
                        </a:lnTo>
                        <a:lnTo>
                          <a:pt x="1678" y="492"/>
                        </a:lnTo>
                        <a:lnTo>
                          <a:pt x="1685" y="504"/>
                        </a:lnTo>
                        <a:lnTo>
                          <a:pt x="1685" y="516"/>
                        </a:lnTo>
                        <a:lnTo>
                          <a:pt x="1685" y="522"/>
                        </a:lnTo>
                        <a:lnTo>
                          <a:pt x="1685" y="534"/>
                        </a:lnTo>
                        <a:lnTo>
                          <a:pt x="1685" y="540"/>
                        </a:lnTo>
                        <a:lnTo>
                          <a:pt x="1685" y="552"/>
                        </a:lnTo>
                        <a:lnTo>
                          <a:pt x="1691" y="558"/>
                        </a:lnTo>
                        <a:lnTo>
                          <a:pt x="1691" y="564"/>
                        </a:lnTo>
                        <a:lnTo>
                          <a:pt x="1691" y="576"/>
                        </a:lnTo>
                        <a:lnTo>
                          <a:pt x="1691" y="582"/>
                        </a:lnTo>
                        <a:lnTo>
                          <a:pt x="1691" y="588"/>
                        </a:lnTo>
                        <a:lnTo>
                          <a:pt x="1697" y="600"/>
                        </a:lnTo>
                        <a:lnTo>
                          <a:pt x="1697" y="606"/>
                        </a:lnTo>
                        <a:lnTo>
                          <a:pt x="1697" y="612"/>
                        </a:lnTo>
                        <a:lnTo>
                          <a:pt x="1697" y="618"/>
                        </a:lnTo>
                        <a:lnTo>
                          <a:pt x="1703" y="618"/>
                        </a:lnTo>
                        <a:lnTo>
                          <a:pt x="1703" y="624"/>
                        </a:lnTo>
                        <a:lnTo>
                          <a:pt x="1703" y="630"/>
                        </a:lnTo>
                        <a:lnTo>
                          <a:pt x="1710" y="630"/>
                        </a:lnTo>
                        <a:lnTo>
                          <a:pt x="1710" y="636"/>
                        </a:lnTo>
                        <a:lnTo>
                          <a:pt x="1716" y="636"/>
                        </a:lnTo>
                        <a:lnTo>
                          <a:pt x="1716" y="642"/>
                        </a:lnTo>
                        <a:lnTo>
                          <a:pt x="1722" y="642"/>
                        </a:lnTo>
                        <a:lnTo>
                          <a:pt x="1722" y="636"/>
                        </a:lnTo>
                        <a:lnTo>
                          <a:pt x="1728" y="636"/>
                        </a:lnTo>
                        <a:lnTo>
                          <a:pt x="1728" y="630"/>
                        </a:lnTo>
                        <a:lnTo>
                          <a:pt x="1728" y="624"/>
                        </a:lnTo>
                        <a:lnTo>
                          <a:pt x="1735" y="624"/>
                        </a:lnTo>
                        <a:lnTo>
                          <a:pt x="1735" y="618"/>
                        </a:lnTo>
                        <a:lnTo>
                          <a:pt x="1735" y="612"/>
                        </a:lnTo>
                        <a:lnTo>
                          <a:pt x="1741" y="606"/>
                        </a:lnTo>
                        <a:lnTo>
                          <a:pt x="1741" y="600"/>
                        </a:lnTo>
                        <a:lnTo>
                          <a:pt x="1741" y="594"/>
                        </a:lnTo>
                        <a:lnTo>
                          <a:pt x="1747" y="588"/>
                        </a:lnTo>
                        <a:lnTo>
                          <a:pt x="1747" y="582"/>
                        </a:lnTo>
                        <a:lnTo>
                          <a:pt x="1747" y="576"/>
                        </a:lnTo>
                        <a:lnTo>
                          <a:pt x="1747" y="570"/>
                        </a:lnTo>
                        <a:lnTo>
                          <a:pt x="1747" y="564"/>
                        </a:lnTo>
                        <a:lnTo>
                          <a:pt x="1747" y="558"/>
                        </a:lnTo>
                        <a:lnTo>
                          <a:pt x="1753" y="552"/>
                        </a:lnTo>
                        <a:lnTo>
                          <a:pt x="1753" y="540"/>
                        </a:lnTo>
                        <a:lnTo>
                          <a:pt x="1753" y="534"/>
                        </a:lnTo>
                        <a:lnTo>
                          <a:pt x="1753" y="522"/>
                        </a:lnTo>
                        <a:lnTo>
                          <a:pt x="1753" y="516"/>
                        </a:lnTo>
                        <a:lnTo>
                          <a:pt x="1759" y="504"/>
                        </a:lnTo>
                        <a:lnTo>
                          <a:pt x="1759" y="498"/>
                        </a:lnTo>
                        <a:lnTo>
                          <a:pt x="1759" y="486"/>
                        </a:lnTo>
                        <a:lnTo>
                          <a:pt x="1759" y="474"/>
                        </a:lnTo>
                        <a:lnTo>
                          <a:pt x="1759" y="462"/>
                        </a:lnTo>
                        <a:lnTo>
                          <a:pt x="1759" y="450"/>
                        </a:lnTo>
                        <a:lnTo>
                          <a:pt x="1759" y="444"/>
                        </a:lnTo>
                        <a:lnTo>
                          <a:pt x="1766" y="432"/>
                        </a:lnTo>
                        <a:lnTo>
                          <a:pt x="1766" y="420"/>
                        </a:lnTo>
                        <a:lnTo>
                          <a:pt x="1766" y="408"/>
                        </a:lnTo>
                        <a:lnTo>
                          <a:pt x="1766" y="390"/>
                        </a:lnTo>
                        <a:lnTo>
                          <a:pt x="1766" y="378"/>
                        </a:lnTo>
                        <a:lnTo>
                          <a:pt x="1766" y="366"/>
                        </a:lnTo>
                        <a:lnTo>
                          <a:pt x="1772" y="354"/>
                        </a:lnTo>
                        <a:lnTo>
                          <a:pt x="1772" y="336"/>
                        </a:lnTo>
                        <a:lnTo>
                          <a:pt x="1772" y="324"/>
                        </a:lnTo>
                        <a:lnTo>
                          <a:pt x="1772" y="312"/>
                        </a:lnTo>
                        <a:lnTo>
                          <a:pt x="1772" y="282"/>
                        </a:lnTo>
                        <a:lnTo>
                          <a:pt x="1778" y="264"/>
                        </a:lnTo>
                        <a:lnTo>
                          <a:pt x="1778" y="258"/>
                        </a:lnTo>
                        <a:lnTo>
                          <a:pt x="1778" y="246"/>
                        </a:lnTo>
                        <a:lnTo>
                          <a:pt x="1778" y="240"/>
                        </a:lnTo>
                        <a:lnTo>
                          <a:pt x="1778" y="246"/>
                        </a:lnTo>
                        <a:lnTo>
                          <a:pt x="1784" y="252"/>
                        </a:lnTo>
                        <a:lnTo>
                          <a:pt x="1784" y="264"/>
                        </a:lnTo>
                        <a:lnTo>
                          <a:pt x="1784" y="270"/>
                        </a:lnTo>
                        <a:lnTo>
                          <a:pt x="1784" y="282"/>
                        </a:lnTo>
                        <a:lnTo>
                          <a:pt x="1784" y="288"/>
                        </a:lnTo>
                        <a:lnTo>
                          <a:pt x="1784" y="294"/>
                        </a:lnTo>
                        <a:lnTo>
                          <a:pt x="1791" y="306"/>
                        </a:lnTo>
                        <a:lnTo>
                          <a:pt x="1791" y="312"/>
                        </a:lnTo>
                        <a:lnTo>
                          <a:pt x="1791" y="330"/>
                        </a:lnTo>
                        <a:lnTo>
                          <a:pt x="1791" y="336"/>
                        </a:lnTo>
                        <a:lnTo>
                          <a:pt x="1791" y="348"/>
                        </a:lnTo>
                        <a:lnTo>
                          <a:pt x="1797" y="354"/>
                        </a:lnTo>
                        <a:lnTo>
                          <a:pt x="1797" y="360"/>
                        </a:lnTo>
                        <a:lnTo>
                          <a:pt x="1797" y="366"/>
                        </a:lnTo>
                        <a:lnTo>
                          <a:pt x="1797" y="378"/>
                        </a:lnTo>
                        <a:lnTo>
                          <a:pt x="1797" y="384"/>
                        </a:lnTo>
                        <a:lnTo>
                          <a:pt x="1797" y="390"/>
                        </a:lnTo>
                        <a:lnTo>
                          <a:pt x="1803" y="396"/>
                        </a:lnTo>
                        <a:lnTo>
                          <a:pt x="1803" y="408"/>
                        </a:lnTo>
                        <a:lnTo>
                          <a:pt x="1803" y="414"/>
                        </a:lnTo>
                        <a:lnTo>
                          <a:pt x="1803" y="420"/>
                        </a:lnTo>
                        <a:lnTo>
                          <a:pt x="1803" y="426"/>
                        </a:lnTo>
                        <a:lnTo>
                          <a:pt x="1803" y="432"/>
                        </a:lnTo>
                        <a:lnTo>
                          <a:pt x="1809" y="438"/>
                        </a:lnTo>
                        <a:lnTo>
                          <a:pt x="1809" y="444"/>
                        </a:lnTo>
                        <a:lnTo>
                          <a:pt x="1816" y="444"/>
                        </a:lnTo>
                        <a:lnTo>
                          <a:pt x="1822" y="444"/>
                        </a:lnTo>
                        <a:lnTo>
                          <a:pt x="1828" y="444"/>
                        </a:lnTo>
                        <a:lnTo>
                          <a:pt x="1834" y="444"/>
                        </a:lnTo>
                        <a:lnTo>
                          <a:pt x="1841" y="444"/>
                        </a:lnTo>
                        <a:lnTo>
                          <a:pt x="1847" y="444"/>
                        </a:lnTo>
                        <a:lnTo>
                          <a:pt x="1847" y="438"/>
                        </a:lnTo>
                        <a:lnTo>
                          <a:pt x="1853" y="438"/>
                        </a:lnTo>
                        <a:lnTo>
                          <a:pt x="1859" y="438"/>
                        </a:lnTo>
                        <a:lnTo>
                          <a:pt x="1866" y="438"/>
                        </a:lnTo>
                        <a:lnTo>
                          <a:pt x="1872" y="432"/>
                        </a:lnTo>
                        <a:lnTo>
                          <a:pt x="1872" y="426"/>
                        </a:lnTo>
                        <a:lnTo>
                          <a:pt x="1872" y="420"/>
                        </a:lnTo>
                        <a:lnTo>
                          <a:pt x="1878" y="414"/>
                        </a:lnTo>
                        <a:lnTo>
                          <a:pt x="1878" y="408"/>
                        </a:lnTo>
                        <a:lnTo>
                          <a:pt x="1878" y="396"/>
                        </a:lnTo>
                        <a:lnTo>
                          <a:pt x="1878" y="390"/>
                        </a:lnTo>
                        <a:lnTo>
                          <a:pt x="1878" y="384"/>
                        </a:lnTo>
                        <a:lnTo>
                          <a:pt x="1884" y="378"/>
                        </a:lnTo>
                        <a:lnTo>
                          <a:pt x="1884" y="372"/>
                        </a:lnTo>
                        <a:lnTo>
                          <a:pt x="1884" y="366"/>
                        </a:lnTo>
                        <a:lnTo>
                          <a:pt x="1884" y="360"/>
                        </a:lnTo>
                        <a:lnTo>
                          <a:pt x="1884" y="354"/>
                        </a:lnTo>
                        <a:lnTo>
                          <a:pt x="1891" y="354"/>
                        </a:lnTo>
                        <a:lnTo>
                          <a:pt x="1891" y="360"/>
                        </a:lnTo>
                        <a:lnTo>
                          <a:pt x="1891" y="366"/>
                        </a:lnTo>
                        <a:lnTo>
                          <a:pt x="1891" y="372"/>
                        </a:lnTo>
                        <a:lnTo>
                          <a:pt x="1897" y="378"/>
                        </a:lnTo>
                        <a:lnTo>
                          <a:pt x="1897" y="384"/>
                        </a:lnTo>
                        <a:lnTo>
                          <a:pt x="1897" y="390"/>
                        </a:lnTo>
                        <a:lnTo>
                          <a:pt x="1897" y="396"/>
                        </a:lnTo>
                        <a:lnTo>
                          <a:pt x="1897" y="402"/>
                        </a:lnTo>
                        <a:lnTo>
                          <a:pt x="1903" y="408"/>
                        </a:lnTo>
                        <a:lnTo>
                          <a:pt x="1903" y="414"/>
                        </a:lnTo>
                        <a:lnTo>
                          <a:pt x="1903" y="420"/>
                        </a:lnTo>
                        <a:lnTo>
                          <a:pt x="1903" y="426"/>
                        </a:lnTo>
                        <a:lnTo>
                          <a:pt x="1903" y="432"/>
                        </a:lnTo>
                        <a:lnTo>
                          <a:pt x="1909" y="432"/>
                        </a:lnTo>
                        <a:lnTo>
                          <a:pt x="1909" y="438"/>
                        </a:lnTo>
                        <a:lnTo>
                          <a:pt x="1915" y="438"/>
                        </a:lnTo>
                        <a:lnTo>
                          <a:pt x="1922" y="438"/>
                        </a:lnTo>
                        <a:lnTo>
                          <a:pt x="1928" y="438"/>
                        </a:lnTo>
                        <a:lnTo>
                          <a:pt x="1928" y="444"/>
                        </a:lnTo>
                        <a:lnTo>
                          <a:pt x="1934" y="444"/>
                        </a:lnTo>
                        <a:lnTo>
                          <a:pt x="1940" y="444"/>
                        </a:lnTo>
                        <a:lnTo>
                          <a:pt x="1947" y="444"/>
                        </a:lnTo>
                        <a:lnTo>
                          <a:pt x="1953" y="444"/>
                        </a:lnTo>
                        <a:lnTo>
                          <a:pt x="1959" y="444"/>
                        </a:lnTo>
                        <a:lnTo>
                          <a:pt x="1965" y="444"/>
                        </a:lnTo>
                        <a:lnTo>
                          <a:pt x="1972" y="444"/>
                        </a:lnTo>
                        <a:lnTo>
                          <a:pt x="1978" y="444"/>
                        </a:lnTo>
                        <a:lnTo>
                          <a:pt x="1984" y="444"/>
                        </a:lnTo>
                        <a:lnTo>
                          <a:pt x="1984" y="438"/>
                        </a:lnTo>
                        <a:lnTo>
                          <a:pt x="1990" y="438"/>
                        </a:lnTo>
                        <a:lnTo>
                          <a:pt x="1997" y="438"/>
                        </a:lnTo>
                        <a:lnTo>
                          <a:pt x="2003" y="438"/>
                        </a:lnTo>
                        <a:lnTo>
                          <a:pt x="2009" y="432"/>
                        </a:lnTo>
                        <a:lnTo>
                          <a:pt x="2009" y="426"/>
                        </a:lnTo>
                        <a:lnTo>
                          <a:pt x="2009" y="420"/>
                        </a:lnTo>
                        <a:lnTo>
                          <a:pt x="2015" y="414"/>
                        </a:lnTo>
                        <a:lnTo>
                          <a:pt x="2015" y="408"/>
                        </a:lnTo>
                        <a:lnTo>
                          <a:pt x="2015" y="402"/>
                        </a:lnTo>
                        <a:lnTo>
                          <a:pt x="2015" y="396"/>
                        </a:lnTo>
                        <a:lnTo>
                          <a:pt x="2015" y="384"/>
                        </a:lnTo>
                        <a:lnTo>
                          <a:pt x="2022" y="378"/>
                        </a:lnTo>
                        <a:lnTo>
                          <a:pt x="2022" y="372"/>
                        </a:lnTo>
                        <a:lnTo>
                          <a:pt x="2022" y="366"/>
                        </a:lnTo>
                        <a:lnTo>
                          <a:pt x="2022" y="360"/>
                        </a:lnTo>
                        <a:lnTo>
                          <a:pt x="2022" y="354"/>
                        </a:lnTo>
                        <a:lnTo>
                          <a:pt x="2028" y="354"/>
                        </a:lnTo>
                        <a:lnTo>
                          <a:pt x="2028" y="366"/>
                        </a:lnTo>
                        <a:lnTo>
                          <a:pt x="2028" y="372"/>
                        </a:lnTo>
                        <a:lnTo>
                          <a:pt x="2034" y="378"/>
                        </a:lnTo>
                        <a:lnTo>
                          <a:pt x="2034" y="384"/>
                        </a:lnTo>
                        <a:lnTo>
                          <a:pt x="2034" y="390"/>
                        </a:lnTo>
                        <a:lnTo>
                          <a:pt x="2034" y="396"/>
                        </a:lnTo>
                        <a:lnTo>
                          <a:pt x="2034" y="402"/>
                        </a:lnTo>
                        <a:lnTo>
                          <a:pt x="2040" y="408"/>
                        </a:lnTo>
                        <a:lnTo>
                          <a:pt x="2040" y="414"/>
                        </a:lnTo>
                        <a:lnTo>
                          <a:pt x="2040" y="420"/>
                        </a:lnTo>
                        <a:lnTo>
                          <a:pt x="2040" y="426"/>
                        </a:lnTo>
                        <a:lnTo>
                          <a:pt x="2040" y="432"/>
                        </a:lnTo>
                        <a:lnTo>
                          <a:pt x="2047" y="432"/>
                        </a:lnTo>
                        <a:lnTo>
                          <a:pt x="2047" y="438"/>
                        </a:lnTo>
                        <a:lnTo>
                          <a:pt x="2053" y="438"/>
                        </a:lnTo>
                        <a:lnTo>
                          <a:pt x="2059" y="438"/>
                        </a:lnTo>
                        <a:lnTo>
                          <a:pt x="2065" y="438"/>
                        </a:lnTo>
                        <a:lnTo>
                          <a:pt x="2065" y="444"/>
                        </a:lnTo>
                        <a:lnTo>
                          <a:pt x="2071" y="444"/>
                        </a:lnTo>
                        <a:lnTo>
                          <a:pt x="2078" y="444"/>
                        </a:lnTo>
                        <a:lnTo>
                          <a:pt x="2084" y="444"/>
                        </a:lnTo>
                        <a:lnTo>
                          <a:pt x="2090" y="444"/>
                        </a:lnTo>
                        <a:lnTo>
                          <a:pt x="2096" y="444"/>
                        </a:lnTo>
                        <a:lnTo>
                          <a:pt x="2103" y="444"/>
                        </a:lnTo>
                        <a:lnTo>
                          <a:pt x="2109" y="444"/>
                        </a:lnTo>
                        <a:lnTo>
                          <a:pt x="2115" y="444"/>
                        </a:lnTo>
                        <a:lnTo>
                          <a:pt x="2121" y="444"/>
                        </a:lnTo>
                        <a:lnTo>
                          <a:pt x="2121" y="438"/>
                        </a:lnTo>
                        <a:lnTo>
                          <a:pt x="2128" y="438"/>
                        </a:lnTo>
                        <a:lnTo>
                          <a:pt x="2134" y="438"/>
                        </a:lnTo>
                        <a:lnTo>
                          <a:pt x="2140" y="438"/>
                        </a:lnTo>
                        <a:lnTo>
                          <a:pt x="2140" y="432"/>
                        </a:lnTo>
                        <a:lnTo>
                          <a:pt x="2146" y="432"/>
                        </a:lnTo>
                        <a:lnTo>
                          <a:pt x="2146" y="426"/>
                        </a:lnTo>
                        <a:lnTo>
                          <a:pt x="2146" y="420"/>
                        </a:lnTo>
                        <a:lnTo>
                          <a:pt x="2153" y="414"/>
                        </a:lnTo>
                        <a:lnTo>
                          <a:pt x="2153" y="408"/>
                        </a:lnTo>
                        <a:lnTo>
                          <a:pt x="2153" y="402"/>
                        </a:lnTo>
                        <a:lnTo>
                          <a:pt x="2153" y="396"/>
                        </a:lnTo>
                        <a:lnTo>
                          <a:pt x="2153" y="390"/>
                        </a:lnTo>
                        <a:lnTo>
                          <a:pt x="2153" y="384"/>
                        </a:lnTo>
                        <a:lnTo>
                          <a:pt x="2159" y="378"/>
                        </a:lnTo>
                        <a:lnTo>
                          <a:pt x="2159" y="372"/>
                        </a:lnTo>
                        <a:lnTo>
                          <a:pt x="2159" y="366"/>
                        </a:lnTo>
                        <a:lnTo>
                          <a:pt x="2159" y="360"/>
                        </a:lnTo>
                        <a:lnTo>
                          <a:pt x="2159" y="354"/>
                        </a:lnTo>
                        <a:lnTo>
                          <a:pt x="2165" y="354"/>
                        </a:lnTo>
                        <a:lnTo>
                          <a:pt x="2165" y="360"/>
                        </a:lnTo>
                        <a:lnTo>
                          <a:pt x="2165" y="366"/>
                        </a:lnTo>
                        <a:lnTo>
                          <a:pt x="2165" y="372"/>
                        </a:lnTo>
                        <a:lnTo>
                          <a:pt x="2171" y="378"/>
                        </a:lnTo>
                        <a:lnTo>
                          <a:pt x="2171" y="384"/>
                        </a:lnTo>
                        <a:lnTo>
                          <a:pt x="2171" y="390"/>
                        </a:lnTo>
                        <a:lnTo>
                          <a:pt x="2171" y="396"/>
                        </a:lnTo>
                        <a:lnTo>
                          <a:pt x="2171" y="402"/>
                        </a:lnTo>
                        <a:lnTo>
                          <a:pt x="2171" y="408"/>
                        </a:lnTo>
                        <a:lnTo>
                          <a:pt x="2178" y="408"/>
                        </a:lnTo>
                        <a:lnTo>
                          <a:pt x="2178" y="414"/>
                        </a:lnTo>
                        <a:lnTo>
                          <a:pt x="2178" y="420"/>
                        </a:lnTo>
                        <a:lnTo>
                          <a:pt x="2178" y="426"/>
                        </a:lnTo>
                        <a:lnTo>
                          <a:pt x="2184" y="432"/>
                        </a:lnTo>
                        <a:lnTo>
                          <a:pt x="2184" y="438"/>
                        </a:lnTo>
                        <a:lnTo>
                          <a:pt x="2190" y="438"/>
                        </a:lnTo>
                        <a:lnTo>
                          <a:pt x="2196" y="438"/>
                        </a:lnTo>
                        <a:lnTo>
                          <a:pt x="2203" y="438"/>
                        </a:lnTo>
                        <a:lnTo>
                          <a:pt x="2203" y="444"/>
                        </a:lnTo>
                        <a:lnTo>
                          <a:pt x="2209" y="444"/>
                        </a:lnTo>
                        <a:lnTo>
                          <a:pt x="2215" y="444"/>
                        </a:lnTo>
                        <a:lnTo>
                          <a:pt x="2221" y="444"/>
                        </a:lnTo>
                        <a:lnTo>
                          <a:pt x="2227" y="444"/>
                        </a:lnTo>
                        <a:lnTo>
                          <a:pt x="2234" y="444"/>
                        </a:lnTo>
                        <a:lnTo>
                          <a:pt x="2240" y="444"/>
                        </a:lnTo>
                        <a:lnTo>
                          <a:pt x="2246" y="444"/>
                        </a:lnTo>
                        <a:lnTo>
                          <a:pt x="2252" y="444"/>
                        </a:lnTo>
                        <a:lnTo>
                          <a:pt x="2259" y="444"/>
                        </a:lnTo>
                        <a:lnTo>
                          <a:pt x="2259" y="438"/>
                        </a:lnTo>
                        <a:lnTo>
                          <a:pt x="2265" y="438"/>
                        </a:lnTo>
                        <a:lnTo>
                          <a:pt x="2271" y="438"/>
                        </a:lnTo>
                        <a:lnTo>
                          <a:pt x="2277" y="438"/>
                        </a:lnTo>
                        <a:lnTo>
                          <a:pt x="2277" y="432"/>
                        </a:lnTo>
                        <a:lnTo>
                          <a:pt x="2284" y="432"/>
                        </a:lnTo>
                        <a:lnTo>
                          <a:pt x="2284" y="426"/>
                        </a:lnTo>
                        <a:lnTo>
                          <a:pt x="2284" y="420"/>
                        </a:lnTo>
                        <a:lnTo>
                          <a:pt x="2290" y="414"/>
                        </a:lnTo>
                        <a:lnTo>
                          <a:pt x="2290" y="408"/>
                        </a:lnTo>
                        <a:lnTo>
                          <a:pt x="2290" y="402"/>
                        </a:lnTo>
                        <a:lnTo>
                          <a:pt x="2290" y="396"/>
                        </a:lnTo>
                        <a:lnTo>
                          <a:pt x="2290" y="390"/>
                        </a:lnTo>
                        <a:lnTo>
                          <a:pt x="2290" y="384"/>
                        </a:lnTo>
                        <a:lnTo>
                          <a:pt x="2296" y="378"/>
                        </a:lnTo>
                        <a:lnTo>
                          <a:pt x="2296" y="372"/>
                        </a:lnTo>
                        <a:lnTo>
                          <a:pt x="2296" y="360"/>
                        </a:lnTo>
                        <a:lnTo>
                          <a:pt x="2296" y="354"/>
                        </a:lnTo>
                        <a:lnTo>
                          <a:pt x="2302" y="354"/>
                        </a:lnTo>
                        <a:lnTo>
                          <a:pt x="2302" y="360"/>
                        </a:lnTo>
                        <a:lnTo>
                          <a:pt x="2302" y="366"/>
                        </a:lnTo>
                        <a:lnTo>
                          <a:pt x="2302" y="372"/>
                        </a:lnTo>
                        <a:lnTo>
                          <a:pt x="2309" y="378"/>
                        </a:lnTo>
                        <a:lnTo>
                          <a:pt x="2309" y="390"/>
                        </a:lnTo>
                        <a:lnTo>
                          <a:pt x="2309" y="396"/>
                        </a:lnTo>
                        <a:lnTo>
                          <a:pt x="2309" y="402"/>
                        </a:lnTo>
                        <a:lnTo>
                          <a:pt x="2309" y="408"/>
                        </a:lnTo>
                        <a:lnTo>
                          <a:pt x="2315" y="408"/>
                        </a:lnTo>
                        <a:lnTo>
                          <a:pt x="2315" y="414"/>
                        </a:lnTo>
                        <a:lnTo>
                          <a:pt x="2315" y="420"/>
                        </a:lnTo>
                        <a:lnTo>
                          <a:pt x="2315" y="426"/>
                        </a:lnTo>
                        <a:lnTo>
                          <a:pt x="2315" y="432"/>
                        </a:lnTo>
                        <a:lnTo>
                          <a:pt x="2321" y="432"/>
                        </a:lnTo>
                        <a:lnTo>
                          <a:pt x="2321" y="438"/>
                        </a:lnTo>
                        <a:lnTo>
                          <a:pt x="2327" y="438"/>
                        </a:lnTo>
                        <a:lnTo>
                          <a:pt x="2334" y="438"/>
                        </a:lnTo>
                        <a:lnTo>
                          <a:pt x="2340" y="438"/>
                        </a:lnTo>
                        <a:lnTo>
                          <a:pt x="2340" y="444"/>
                        </a:lnTo>
                        <a:lnTo>
                          <a:pt x="2346" y="444"/>
                        </a:lnTo>
                        <a:lnTo>
                          <a:pt x="2352" y="444"/>
                        </a:lnTo>
                        <a:lnTo>
                          <a:pt x="2359" y="444"/>
                        </a:lnTo>
                        <a:lnTo>
                          <a:pt x="2365" y="444"/>
                        </a:lnTo>
                        <a:lnTo>
                          <a:pt x="2371" y="444"/>
                        </a:lnTo>
                        <a:lnTo>
                          <a:pt x="2377" y="444"/>
                        </a:lnTo>
                        <a:lnTo>
                          <a:pt x="2383" y="444"/>
                        </a:lnTo>
                        <a:lnTo>
                          <a:pt x="2390" y="444"/>
                        </a:lnTo>
                        <a:lnTo>
                          <a:pt x="2396" y="444"/>
                        </a:lnTo>
                        <a:lnTo>
                          <a:pt x="2396" y="438"/>
                        </a:lnTo>
                        <a:lnTo>
                          <a:pt x="2402" y="438"/>
                        </a:lnTo>
                        <a:lnTo>
                          <a:pt x="2408" y="438"/>
                        </a:lnTo>
                        <a:lnTo>
                          <a:pt x="2415" y="438"/>
                        </a:lnTo>
                        <a:lnTo>
                          <a:pt x="2415" y="432"/>
                        </a:lnTo>
                        <a:lnTo>
                          <a:pt x="2421" y="432"/>
                        </a:lnTo>
                        <a:lnTo>
                          <a:pt x="2421" y="426"/>
                        </a:lnTo>
                        <a:lnTo>
                          <a:pt x="2421" y="420"/>
                        </a:lnTo>
                        <a:lnTo>
                          <a:pt x="2427" y="408"/>
                        </a:lnTo>
                        <a:lnTo>
                          <a:pt x="2427" y="402"/>
                        </a:lnTo>
                        <a:lnTo>
                          <a:pt x="2427" y="396"/>
                        </a:lnTo>
                        <a:lnTo>
                          <a:pt x="2427" y="390"/>
                        </a:lnTo>
                        <a:lnTo>
                          <a:pt x="2427" y="384"/>
                        </a:lnTo>
                        <a:lnTo>
                          <a:pt x="2433" y="378"/>
                        </a:lnTo>
                        <a:lnTo>
                          <a:pt x="2433" y="372"/>
                        </a:lnTo>
                        <a:lnTo>
                          <a:pt x="2433" y="366"/>
                        </a:lnTo>
                        <a:lnTo>
                          <a:pt x="2433" y="360"/>
                        </a:lnTo>
                        <a:lnTo>
                          <a:pt x="2433" y="354"/>
                        </a:lnTo>
                        <a:lnTo>
                          <a:pt x="2440" y="354"/>
                        </a:lnTo>
                        <a:lnTo>
                          <a:pt x="2440" y="360"/>
                        </a:lnTo>
                        <a:lnTo>
                          <a:pt x="2440" y="366"/>
                        </a:lnTo>
                        <a:lnTo>
                          <a:pt x="2440" y="372"/>
                        </a:lnTo>
                        <a:lnTo>
                          <a:pt x="2446" y="378"/>
                        </a:lnTo>
                        <a:lnTo>
                          <a:pt x="2446" y="384"/>
                        </a:lnTo>
                        <a:lnTo>
                          <a:pt x="2446" y="390"/>
                        </a:lnTo>
                        <a:lnTo>
                          <a:pt x="2446" y="402"/>
                        </a:lnTo>
                        <a:lnTo>
                          <a:pt x="2446" y="408"/>
                        </a:lnTo>
                        <a:lnTo>
                          <a:pt x="2452" y="408"/>
                        </a:lnTo>
                        <a:lnTo>
                          <a:pt x="2452" y="414"/>
                        </a:lnTo>
                        <a:lnTo>
                          <a:pt x="2452" y="420"/>
                        </a:lnTo>
                        <a:lnTo>
                          <a:pt x="2452" y="426"/>
                        </a:lnTo>
                        <a:lnTo>
                          <a:pt x="2452" y="432"/>
                        </a:lnTo>
                        <a:lnTo>
                          <a:pt x="2458" y="432"/>
                        </a:lnTo>
                        <a:lnTo>
                          <a:pt x="2458" y="438"/>
                        </a:lnTo>
                        <a:lnTo>
                          <a:pt x="2465" y="438"/>
                        </a:lnTo>
                        <a:lnTo>
                          <a:pt x="2471" y="438"/>
                        </a:lnTo>
                        <a:lnTo>
                          <a:pt x="2477" y="438"/>
                        </a:lnTo>
                        <a:lnTo>
                          <a:pt x="2477" y="444"/>
                        </a:lnTo>
                        <a:lnTo>
                          <a:pt x="2483" y="444"/>
                        </a:lnTo>
                        <a:lnTo>
                          <a:pt x="2490" y="444"/>
                        </a:lnTo>
                        <a:lnTo>
                          <a:pt x="2496" y="444"/>
                        </a:lnTo>
                        <a:lnTo>
                          <a:pt x="2502" y="444"/>
                        </a:lnTo>
                        <a:lnTo>
                          <a:pt x="2508" y="444"/>
                        </a:lnTo>
                        <a:lnTo>
                          <a:pt x="2515" y="444"/>
                        </a:lnTo>
                        <a:lnTo>
                          <a:pt x="2521" y="438"/>
                        </a:lnTo>
                        <a:lnTo>
                          <a:pt x="2521" y="432"/>
                        </a:lnTo>
                        <a:lnTo>
                          <a:pt x="2521" y="426"/>
                        </a:lnTo>
                        <a:lnTo>
                          <a:pt x="2521" y="420"/>
                        </a:lnTo>
                        <a:lnTo>
                          <a:pt x="2527" y="414"/>
                        </a:lnTo>
                        <a:lnTo>
                          <a:pt x="2527" y="408"/>
                        </a:lnTo>
                        <a:lnTo>
                          <a:pt x="2527" y="396"/>
                        </a:lnTo>
                        <a:lnTo>
                          <a:pt x="2527" y="390"/>
                        </a:lnTo>
                        <a:lnTo>
                          <a:pt x="2527" y="384"/>
                        </a:lnTo>
                        <a:lnTo>
                          <a:pt x="2527" y="378"/>
                        </a:lnTo>
                        <a:lnTo>
                          <a:pt x="2527" y="366"/>
                        </a:lnTo>
                        <a:lnTo>
                          <a:pt x="2533" y="360"/>
                        </a:lnTo>
                        <a:lnTo>
                          <a:pt x="2533" y="354"/>
                        </a:lnTo>
                        <a:lnTo>
                          <a:pt x="2533" y="336"/>
                        </a:lnTo>
                        <a:lnTo>
                          <a:pt x="2533" y="330"/>
                        </a:lnTo>
                        <a:lnTo>
                          <a:pt x="2533" y="324"/>
                        </a:lnTo>
                        <a:lnTo>
                          <a:pt x="2539" y="312"/>
                        </a:lnTo>
                        <a:lnTo>
                          <a:pt x="2539" y="306"/>
                        </a:lnTo>
                        <a:lnTo>
                          <a:pt x="2539" y="294"/>
                        </a:lnTo>
                        <a:lnTo>
                          <a:pt x="2539" y="288"/>
                        </a:lnTo>
                        <a:lnTo>
                          <a:pt x="2539" y="282"/>
                        </a:lnTo>
                        <a:lnTo>
                          <a:pt x="2539" y="270"/>
                        </a:lnTo>
                        <a:lnTo>
                          <a:pt x="2546" y="264"/>
                        </a:lnTo>
                        <a:lnTo>
                          <a:pt x="2546" y="252"/>
                        </a:lnTo>
                        <a:lnTo>
                          <a:pt x="2546" y="246"/>
                        </a:lnTo>
                        <a:lnTo>
                          <a:pt x="2546" y="240"/>
                        </a:lnTo>
                        <a:lnTo>
                          <a:pt x="2546" y="246"/>
                        </a:lnTo>
                        <a:lnTo>
                          <a:pt x="2552" y="258"/>
                        </a:lnTo>
                        <a:lnTo>
                          <a:pt x="2552" y="282"/>
                        </a:lnTo>
                        <a:lnTo>
                          <a:pt x="2552" y="294"/>
                        </a:lnTo>
                        <a:lnTo>
                          <a:pt x="2552" y="312"/>
                        </a:lnTo>
                        <a:lnTo>
                          <a:pt x="2552" y="324"/>
                        </a:lnTo>
                        <a:lnTo>
                          <a:pt x="2558" y="336"/>
                        </a:lnTo>
                        <a:lnTo>
                          <a:pt x="2558" y="354"/>
                        </a:lnTo>
                        <a:lnTo>
                          <a:pt x="2558" y="366"/>
                        </a:lnTo>
                        <a:lnTo>
                          <a:pt x="2558" y="378"/>
                        </a:lnTo>
                        <a:lnTo>
                          <a:pt x="2558" y="390"/>
                        </a:lnTo>
                        <a:lnTo>
                          <a:pt x="2558" y="408"/>
                        </a:lnTo>
                        <a:lnTo>
                          <a:pt x="2564" y="420"/>
                        </a:lnTo>
                        <a:lnTo>
                          <a:pt x="2564" y="432"/>
                        </a:lnTo>
                        <a:lnTo>
                          <a:pt x="2564" y="444"/>
                        </a:lnTo>
                        <a:lnTo>
                          <a:pt x="2564" y="450"/>
                        </a:lnTo>
                        <a:lnTo>
                          <a:pt x="2564" y="462"/>
                        </a:lnTo>
                        <a:lnTo>
                          <a:pt x="2564" y="474"/>
                        </a:lnTo>
                        <a:lnTo>
                          <a:pt x="2564" y="486"/>
                        </a:lnTo>
                        <a:lnTo>
                          <a:pt x="2571" y="498"/>
                        </a:lnTo>
                        <a:lnTo>
                          <a:pt x="2571" y="504"/>
                        </a:lnTo>
                        <a:lnTo>
                          <a:pt x="2571" y="516"/>
                        </a:lnTo>
                        <a:lnTo>
                          <a:pt x="2571" y="522"/>
                        </a:lnTo>
                        <a:lnTo>
                          <a:pt x="2571" y="534"/>
                        </a:lnTo>
                        <a:lnTo>
                          <a:pt x="2577" y="546"/>
                        </a:lnTo>
                        <a:lnTo>
                          <a:pt x="2577" y="552"/>
                        </a:lnTo>
                        <a:lnTo>
                          <a:pt x="2577" y="558"/>
                        </a:lnTo>
                        <a:lnTo>
                          <a:pt x="2577" y="564"/>
                        </a:lnTo>
                        <a:lnTo>
                          <a:pt x="2577" y="570"/>
                        </a:lnTo>
                        <a:lnTo>
                          <a:pt x="2577" y="576"/>
                        </a:lnTo>
                        <a:lnTo>
                          <a:pt x="2577" y="582"/>
                        </a:lnTo>
                        <a:lnTo>
                          <a:pt x="2583" y="582"/>
                        </a:lnTo>
                        <a:lnTo>
                          <a:pt x="2583" y="588"/>
                        </a:lnTo>
                        <a:lnTo>
                          <a:pt x="2583" y="594"/>
                        </a:lnTo>
                        <a:lnTo>
                          <a:pt x="2583" y="600"/>
                        </a:lnTo>
                        <a:lnTo>
                          <a:pt x="2589" y="606"/>
                        </a:lnTo>
                        <a:lnTo>
                          <a:pt x="2589" y="612"/>
                        </a:lnTo>
                        <a:lnTo>
                          <a:pt x="2589" y="618"/>
                        </a:lnTo>
                        <a:lnTo>
                          <a:pt x="2596" y="624"/>
                        </a:lnTo>
                        <a:lnTo>
                          <a:pt x="2596" y="630"/>
                        </a:lnTo>
                        <a:lnTo>
                          <a:pt x="2602" y="636"/>
                        </a:lnTo>
                        <a:lnTo>
                          <a:pt x="2608" y="642"/>
                        </a:lnTo>
                        <a:lnTo>
                          <a:pt x="2614" y="642"/>
                        </a:lnTo>
                        <a:lnTo>
                          <a:pt x="2614" y="636"/>
                        </a:lnTo>
                        <a:lnTo>
                          <a:pt x="2621" y="630"/>
                        </a:lnTo>
                        <a:lnTo>
                          <a:pt x="2621" y="624"/>
                        </a:lnTo>
                        <a:lnTo>
                          <a:pt x="2627" y="618"/>
                        </a:lnTo>
                        <a:lnTo>
                          <a:pt x="2627" y="612"/>
                        </a:lnTo>
                        <a:lnTo>
                          <a:pt x="2627" y="606"/>
                        </a:lnTo>
                        <a:lnTo>
                          <a:pt x="2633" y="600"/>
                        </a:lnTo>
                        <a:lnTo>
                          <a:pt x="2633" y="594"/>
                        </a:lnTo>
                        <a:lnTo>
                          <a:pt x="2633" y="588"/>
                        </a:lnTo>
                        <a:lnTo>
                          <a:pt x="2633" y="582"/>
                        </a:lnTo>
                        <a:lnTo>
                          <a:pt x="2633" y="576"/>
                        </a:lnTo>
                        <a:lnTo>
                          <a:pt x="2639" y="564"/>
                        </a:lnTo>
                        <a:lnTo>
                          <a:pt x="2639" y="558"/>
                        </a:lnTo>
                        <a:lnTo>
                          <a:pt x="2639" y="552"/>
                        </a:lnTo>
                        <a:lnTo>
                          <a:pt x="2639" y="540"/>
                        </a:lnTo>
                        <a:lnTo>
                          <a:pt x="2639" y="534"/>
                        </a:lnTo>
                        <a:lnTo>
                          <a:pt x="2639" y="522"/>
                        </a:lnTo>
                        <a:lnTo>
                          <a:pt x="2646" y="516"/>
                        </a:lnTo>
                        <a:lnTo>
                          <a:pt x="2646" y="504"/>
                        </a:lnTo>
                        <a:lnTo>
                          <a:pt x="2646" y="492"/>
                        </a:lnTo>
                        <a:lnTo>
                          <a:pt x="2646" y="480"/>
                        </a:lnTo>
                        <a:lnTo>
                          <a:pt x="2646" y="468"/>
                        </a:lnTo>
                        <a:lnTo>
                          <a:pt x="2652" y="450"/>
                        </a:lnTo>
                        <a:lnTo>
                          <a:pt x="2652" y="432"/>
                        </a:lnTo>
                        <a:lnTo>
                          <a:pt x="2652" y="420"/>
                        </a:lnTo>
                        <a:lnTo>
                          <a:pt x="2652" y="408"/>
                        </a:lnTo>
                        <a:lnTo>
                          <a:pt x="2652" y="396"/>
                        </a:lnTo>
                        <a:lnTo>
                          <a:pt x="2652" y="384"/>
                        </a:lnTo>
                        <a:lnTo>
                          <a:pt x="2658" y="366"/>
                        </a:lnTo>
                        <a:lnTo>
                          <a:pt x="2658" y="354"/>
                        </a:lnTo>
                        <a:lnTo>
                          <a:pt x="2658" y="336"/>
                        </a:lnTo>
                        <a:lnTo>
                          <a:pt x="2658" y="324"/>
                        </a:lnTo>
                        <a:lnTo>
                          <a:pt x="2658" y="306"/>
                        </a:lnTo>
                        <a:lnTo>
                          <a:pt x="2658" y="300"/>
                        </a:lnTo>
                        <a:lnTo>
                          <a:pt x="2658" y="288"/>
                        </a:lnTo>
                        <a:lnTo>
                          <a:pt x="2664" y="282"/>
                        </a:lnTo>
                        <a:lnTo>
                          <a:pt x="2664" y="294"/>
                        </a:lnTo>
                        <a:lnTo>
                          <a:pt x="2670" y="300"/>
                        </a:lnTo>
                        <a:lnTo>
                          <a:pt x="2670" y="312"/>
                        </a:lnTo>
                        <a:lnTo>
                          <a:pt x="2670" y="318"/>
                        </a:lnTo>
                        <a:lnTo>
                          <a:pt x="2670" y="324"/>
                        </a:lnTo>
                        <a:lnTo>
                          <a:pt x="2670" y="330"/>
                        </a:lnTo>
                        <a:lnTo>
                          <a:pt x="2670" y="336"/>
                        </a:lnTo>
                        <a:lnTo>
                          <a:pt x="2670" y="342"/>
                        </a:lnTo>
                        <a:lnTo>
                          <a:pt x="2677" y="348"/>
                        </a:lnTo>
                        <a:lnTo>
                          <a:pt x="2677" y="354"/>
                        </a:lnTo>
                        <a:lnTo>
                          <a:pt x="2677" y="366"/>
                        </a:lnTo>
                        <a:lnTo>
                          <a:pt x="2677" y="372"/>
                        </a:lnTo>
                        <a:lnTo>
                          <a:pt x="2677" y="378"/>
                        </a:lnTo>
                        <a:lnTo>
                          <a:pt x="2677" y="384"/>
                        </a:lnTo>
                        <a:lnTo>
                          <a:pt x="2683" y="390"/>
                        </a:lnTo>
                        <a:lnTo>
                          <a:pt x="2683" y="396"/>
                        </a:lnTo>
                        <a:lnTo>
                          <a:pt x="2683" y="402"/>
                        </a:lnTo>
                        <a:lnTo>
                          <a:pt x="2683" y="414"/>
                        </a:lnTo>
                        <a:lnTo>
                          <a:pt x="2683" y="420"/>
                        </a:lnTo>
                        <a:lnTo>
                          <a:pt x="2689" y="426"/>
                        </a:lnTo>
                        <a:lnTo>
                          <a:pt x="2689" y="432"/>
                        </a:lnTo>
                        <a:lnTo>
                          <a:pt x="2689" y="438"/>
                        </a:lnTo>
                        <a:lnTo>
                          <a:pt x="2689" y="444"/>
                        </a:lnTo>
                        <a:lnTo>
                          <a:pt x="2689" y="450"/>
                        </a:lnTo>
                        <a:lnTo>
                          <a:pt x="2689" y="456"/>
                        </a:lnTo>
                        <a:lnTo>
                          <a:pt x="2689" y="462"/>
                        </a:lnTo>
                        <a:lnTo>
                          <a:pt x="2695" y="468"/>
                        </a:lnTo>
                        <a:lnTo>
                          <a:pt x="2695" y="474"/>
                        </a:lnTo>
                        <a:lnTo>
                          <a:pt x="2695" y="480"/>
                        </a:lnTo>
                        <a:lnTo>
                          <a:pt x="2695" y="486"/>
                        </a:lnTo>
                        <a:lnTo>
                          <a:pt x="2695" y="492"/>
                        </a:lnTo>
                        <a:lnTo>
                          <a:pt x="2702" y="498"/>
                        </a:lnTo>
                        <a:lnTo>
                          <a:pt x="2702" y="504"/>
                        </a:lnTo>
                        <a:lnTo>
                          <a:pt x="2702" y="510"/>
                        </a:lnTo>
                        <a:lnTo>
                          <a:pt x="2702" y="516"/>
                        </a:lnTo>
                        <a:lnTo>
                          <a:pt x="2702" y="522"/>
                        </a:lnTo>
                        <a:lnTo>
                          <a:pt x="2708" y="528"/>
                        </a:lnTo>
                        <a:lnTo>
                          <a:pt x="2708" y="534"/>
                        </a:lnTo>
                        <a:lnTo>
                          <a:pt x="2708" y="540"/>
                        </a:lnTo>
                        <a:lnTo>
                          <a:pt x="2708" y="546"/>
                        </a:lnTo>
                        <a:lnTo>
                          <a:pt x="2714" y="552"/>
                        </a:lnTo>
                        <a:lnTo>
                          <a:pt x="2714" y="558"/>
                        </a:lnTo>
                        <a:lnTo>
                          <a:pt x="2714" y="564"/>
                        </a:lnTo>
                        <a:lnTo>
                          <a:pt x="2714" y="570"/>
                        </a:lnTo>
                        <a:lnTo>
                          <a:pt x="2720" y="576"/>
                        </a:lnTo>
                        <a:lnTo>
                          <a:pt x="2720" y="582"/>
                        </a:lnTo>
                        <a:lnTo>
                          <a:pt x="2720" y="588"/>
                        </a:lnTo>
                        <a:lnTo>
                          <a:pt x="2720" y="594"/>
                        </a:lnTo>
                        <a:lnTo>
                          <a:pt x="2727" y="594"/>
                        </a:lnTo>
                        <a:lnTo>
                          <a:pt x="2727" y="600"/>
                        </a:lnTo>
                        <a:lnTo>
                          <a:pt x="2727" y="606"/>
                        </a:lnTo>
                        <a:lnTo>
                          <a:pt x="2733" y="606"/>
                        </a:lnTo>
                        <a:lnTo>
                          <a:pt x="2733" y="612"/>
                        </a:lnTo>
                        <a:lnTo>
                          <a:pt x="2733" y="618"/>
                        </a:lnTo>
                        <a:lnTo>
                          <a:pt x="2739" y="618"/>
                        </a:lnTo>
                        <a:lnTo>
                          <a:pt x="2739" y="624"/>
                        </a:lnTo>
                        <a:lnTo>
                          <a:pt x="2745" y="630"/>
                        </a:lnTo>
                        <a:lnTo>
                          <a:pt x="2752" y="630"/>
                        </a:lnTo>
                        <a:lnTo>
                          <a:pt x="2758" y="630"/>
                        </a:lnTo>
                        <a:lnTo>
                          <a:pt x="2758" y="624"/>
                        </a:lnTo>
                        <a:lnTo>
                          <a:pt x="2764" y="618"/>
                        </a:lnTo>
                        <a:lnTo>
                          <a:pt x="2764" y="612"/>
                        </a:lnTo>
                        <a:lnTo>
                          <a:pt x="2770" y="606"/>
                        </a:lnTo>
                        <a:lnTo>
                          <a:pt x="2770" y="600"/>
                        </a:lnTo>
                        <a:lnTo>
                          <a:pt x="2770" y="594"/>
                        </a:lnTo>
                        <a:lnTo>
                          <a:pt x="2777" y="594"/>
                        </a:lnTo>
                        <a:lnTo>
                          <a:pt x="2777" y="588"/>
                        </a:lnTo>
                        <a:lnTo>
                          <a:pt x="2777" y="582"/>
                        </a:lnTo>
                        <a:lnTo>
                          <a:pt x="2777" y="576"/>
                        </a:lnTo>
                        <a:lnTo>
                          <a:pt x="2783" y="576"/>
                        </a:lnTo>
                        <a:lnTo>
                          <a:pt x="2783" y="570"/>
                        </a:lnTo>
                        <a:lnTo>
                          <a:pt x="2783" y="564"/>
                        </a:lnTo>
                        <a:lnTo>
                          <a:pt x="2783" y="558"/>
                        </a:lnTo>
                        <a:lnTo>
                          <a:pt x="2789" y="552"/>
                        </a:lnTo>
                        <a:lnTo>
                          <a:pt x="2789" y="546"/>
                        </a:lnTo>
                        <a:lnTo>
                          <a:pt x="2789" y="540"/>
                        </a:lnTo>
                        <a:lnTo>
                          <a:pt x="2789" y="534"/>
                        </a:lnTo>
                        <a:lnTo>
                          <a:pt x="2789" y="528"/>
                        </a:lnTo>
                        <a:lnTo>
                          <a:pt x="2795" y="528"/>
                        </a:lnTo>
                        <a:lnTo>
                          <a:pt x="2795" y="522"/>
                        </a:lnTo>
                        <a:lnTo>
                          <a:pt x="2795" y="516"/>
                        </a:lnTo>
                        <a:lnTo>
                          <a:pt x="2795" y="510"/>
                        </a:lnTo>
                        <a:lnTo>
                          <a:pt x="2795" y="504"/>
                        </a:lnTo>
                        <a:lnTo>
                          <a:pt x="2802" y="498"/>
                        </a:lnTo>
                        <a:lnTo>
                          <a:pt x="2802" y="492"/>
                        </a:lnTo>
                        <a:lnTo>
                          <a:pt x="2802" y="486"/>
                        </a:lnTo>
                        <a:lnTo>
                          <a:pt x="2802" y="480"/>
                        </a:lnTo>
                        <a:lnTo>
                          <a:pt x="2802" y="474"/>
                        </a:lnTo>
                        <a:lnTo>
                          <a:pt x="2808" y="468"/>
                        </a:lnTo>
                        <a:lnTo>
                          <a:pt x="2808" y="462"/>
                        </a:lnTo>
                        <a:lnTo>
                          <a:pt x="2808" y="456"/>
                        </a:lnTo>
                        <a:lnTo>
                          <a:pt x="2808" y="450"/>
                        </a:lnTo>
                        <a:lnTo>
                          <a:pt x="2808" y="444"/>
                        </a:lnTo>
                        <a:lnTo>
                          <a:pt x="2808" y="432"/>
                        </a:lnTo>
                        <a:lnTo>
                          <a:pt x="2814" y="426"/>
                        </a:lnTo>
                        <a:lnTo>
                          <a:pt x="2814" y="420"/>
                        </a:lnTo>
                        <a:lnTo>
                          <a:pt x="2814" y="414"/>
                        </a:lnTo>
                        <a:lnTo>
                          <a:pt x="2814" y="408"/>
                        </a:lnTo>
                        <a:lnTo>
                          <a:pt x="2814" y="402"/>
                        </a:lnTo>
                        <a:lnTo>
                          <a:pt x="2814" y="396"/>
                        </a:lnTo>
                        <a:lnTo>
                          <a:pt x="2820" y="390"/>
                        </a:lnTo>
                        <a:lnTo>
                          <a:pt x="2820" y="384"/>
                        </a:lnTo>
                        <a:lnTo>
                          <a:pt x="2820" y="378"/>
                        </a:lnTo>
                        <a:lnTo>
                          <a:pt x="2820" y="372"/>
                        </a:lnTo>
                        <a:lnTo>
                          <a:pt x="2820" y="366"/>
                        </a:lnTo>
                        <a:lnTo>
                          <a:pt x="2820" y="354"/>
                        </a:lnTo>
                        <a:lnTo>
                          <a:pt x="2826" y="348"/>
                        </a:lnTo>
                        <a:lnTo>
                          <a:pt x="2826" y="342"/>
                        </a:lnTo>
                        <a:lnTo>
                          <a:pt x="2826" y="336"/>
                        </a:lnTo>
                        <a:lnTo>
                          <a:pt x="2826" y="330"/>
                        </a:lnTo>
                        <a:lnTo>
                          <a:pt x="2826" y="324"/>
                        </a:lnTo>
                        <a:lnTo>
                          <a:pt x="2826" y="318"/>
                        </a:lnTo>
                        <a:lnTo>
                          <a:pt x="2826" y="312"/>
                        </a:lnTo>
                        <a:lnTo>
                          <a:pt x="2833" y="306"/>
                        </a:lnTo>
                        <a:lnTo>
                          <a:pt x="2833" y="312"/>
                        </a:lnTo>
                        <a:lnTo>
                          <a:pt x="2839" y="318"/>
                        </a:lnTo>
                        <a:lnTo>
                          <a:pt x="2839" y="330"/>
                        </a:lnTo>
                        <a:lnTo>
                          <a:pt x="2839" y="336"/>
                        </a:lnTo>
                        <a:lnTo>
                          <a:pt x="2839" y="342"/>
                        </a:lnTo>
                        <a:lnTo>
                          <a:pt x="2839" y="348"/>
                        </a:lnTo>
                        <a:lnTo>
                          <a:pt x="2839" y="360"/>
                        </a:lnTo>
                        <a:lnTo>
                          <a:pt x="2845" y="372"/>
                        </a:lnTo>
                        <a:lnTo>
                          <a:pt x="2845" y="378"/>
                        </a:lnTo>
                        <a:lnTo>
                          <a:pt x="2845" y="384"/>
                        </a:lnTo>
                        <a:lnTo>
                          <a:pt x="2845" y="390"/>
                        </a:lnTo>
                        <a:lnTo>
                          <a:pt x="2845" y="396"/>
                        </a:lnTo>
                        <a:lnTo>
                          <a:pt x="2845" y="408"/>
                        </a:lnTo>
                        <a:lnTo>
                          <a:pt x="2851" y="420"/>
                        </a:lnTo>
                        <a:lnTo>
                          <a:pt x="2851" y="426"/>
                        </a:lnTo>
                        <a:lnTo>
                          <a:pt x="2851" y="432"/>
                        </a:lnTo>
                        <a:lnTo>
                          <a:pt x="2851" y="438"/>
                        </a:lnTo>
                        <a:lnTo>
                          <a:pt x="2851" y="444"/>
                        </a:lnTo>
                        <a:lnTo>
                          <a:pt x="2851" y="450"/>
                        </a:lnTo>
                        <a:lnTo>
                          <a:pt x="2858" y="456"/>
                        </a:lnTo>
                        <a:lnTo>
                          <a:pt x="2858" y="462"/>
                        </a:lnTo>
                        <a:lnTo>
                          <a:pt x="2858" y="468"/>
                        </a:lnTo>
                        <a:lnTo>
                          <a:pt x="2858" y="474"/>
                        </a:lnTo>
                        <a:lnTo>
                          <a:pt x="2858" y="480"/>
                        </a:lnTo>
                        <a:lnTo>
                          <a:pt x="2858" y="486"/>
                        </a:lnTo>
                        <a:lnTo>
                          <a:pt x="2864" y="492"/>
                        </a:lnTo>
                        <a:lnTo>
                          <a:pt x="2864" y="498"/>
                        </a:lnTo>
                        <a:lnTo>
                          <a:pt x="2864" y="504"/>
                        </a:lnTo>
                        <a:lnTo>
                          <a:pt x="2864" y="510"/>
                        </a:lnTo>
                        <a:lnTo>
                          <a:pt x="2864" y="516"/>
                        </a:lnTo>
                        <a:lnTo>
                          <a:pt x="2864" y="522"/>
                        </a:lnTo>
                        <a:lnTo>
                          <a:pt x="2870" y="528"/>
                        </a:lnTo>
                        <a:lnTo>
                          <a:pt x="2870" y="534"/>
                        </a:lnTo>
                        <a:lnTo>
                          <a:pt x="2870" y="540"/>
                        </a:lnTo>
                        <a:lnTo>
                          <a:pt x="2870" y="546"/>
                        </a:lnTo>
                        <a:lnTo>
                          <a:pt x="2870" y="552"/>
                        </a:lnTo>
                        <a:lnTo>
                          <a:pt x="2876" y="558"/>
                        </a:lnTo>
                        <a:lnTo>
                          <a:pt x="2876" y="564"/>
                        </a:lnTo>
                        <a:lnTo>
                          <a:pt x="2876" y="570"/>
                        </a:lnTo>
                        <a:lnTo>
                          <a:pt x="2876" y="576"/>
                        </a:lnTo>
                        <a:lnTo>
                          <a:pt x="2883" y="582"/>
                        </a:lnTo>
                        <a:lnTo>
                          <a:pt x="2883" y="588"/>
                        </a:lnTo>
                        <a:lnTo>
                          <a:pt x="2883" y="594"/>
                        </a:lnTo>
                        <a:lnTo>
                          <a:pt x="2883" y="600"/>
                        </a:lnTo>
                        <a:lnTo>
                          <a:pt x="2889" y="600"/>
                        </a:lnTo>
                        <a:lnTo>
                          <a:pt x="2889" y="606"/>
                        </a:lnTo>
                        <a:lnTo>
                          <a:pt x="2889" y="612"/>
                        </a:lnTo>
                        <a:lnTo>
                          <a:pt x="2895" y="618"/>
                        </a:lnTo>
                        <a:lnTo>
                          <a:pt x="2895" y="624"/>
                        </a:lnTo>
                        <a:lnTo>
                          <a:pt x="2901" y="630"/>
                        </a:lnTo>
                        <a:lnTo>
                          <a:pt x="2901" y="636"/>
                        </a:lnTo>
                        <a:lnTo>
                          <a:pt x="2908" y="636"/>
                        </a:lnTo>
                        <a:lnTo>
                          <a:pt x="2914" y="636"/>
                        </a:lnTo>
                        <a:lnTo>
                          <a:pt x="2920" y="630"/>
                        </a:lnTo>
                        <a:lnTo>
                          <a:pt x="2920" y="624"/>
                        </a:lnTo>
                        <a:lnTo>
                          <a:pt x="2926" y="618"/>
                        </a:lnTo>
                        <a:lnTo>
                          <a:pt x="2926" y="612"/>
                        </a:lnTo>
                        <a:lnTo>
                          <a:pt x="2926" y="606"/>
                        </a:lnTo>
                        <a:lnTo>
                          <a:pt x="2933" y="600"/>
                        </a:lnTo>
                        <a:lnTo>
                          <a:pt x="2933" y="594"/>
                        </a:lnTo>
                        <a:lnTo>
                          <a:pt x="2933" y="588"/>
                        </a:lnTo>
                        <a:lnTo>
                          <a:pt x="2933" y="582"/>
                        </a:lnTo>
                        <a:lnTo>
                          <a:pt x="2933" y="576"/>
                        </a:lnTo>
                        <a:lnTo>
                          <a:pt x="2939" y="576"/>
                        </a:lnTo>
                        <a:lnTo>
                          <a:pt x="2939" y="570"/>
                        </a:lnTo>
                        <a:lnTo>
                          <a:pt x="2939" y="564"/>
                        </a:lnTo>
                        <a:lnTo>
                          <a:pt x="2939" y="558"/>
                        </a:lnTo>
                        <a:lnTo>
                          <a:pt x="2939" y="552"/>
                        </a:lnTo>
                        <a:lnTo>
                          <a:pt x="2945" y="546"/>
                        </a:lnTo>
                        <a:lnTo>
                          <a:pt x="2945" y="540"/>
                        </a:lnTo>
                        <a:lnTo>
                          <a:pt x="2945" y="534"/>
                        </a:lnTo>
                        <a:lnTo>
                          <a:pt x="2945" y="528"/>
                        </a:lnTo>
                        <a:lnTo>
                          <a:pt x="2945" y="522"/>
                        </a:lnTo>
                        <a:lnTo>
                          <a:pt x="2945" y="516"/>
                        </a:lnTo>
                        <a:lnTo>
                          <a:pt x="2951" y="504"/>
                        </a:lnTo>
                        <a:lnTo>
                          <a:pt x="2951" y="498"/>
                        </a:lnTo>
                        <a:lnTo>
                          <a:pt x="2951" y="492"/>
                        </a:lnTo>
                        <a:lnTo>
                          <a:pt x="2951" y="486"/>
                        </a:lnTo>
                        <a:lnTo>
                          <a:pt x="2951" y="480"/>
                        </a:lnTo>
                        <a:lnTo>
                          <a:pt x="2951" y="474"/>
                        </a:lnTo>
                        <a:lnTo>
                          <a:pt x="2951" y="468"/>
                        </a:lnTo>
                        <a:lnTo>
                          <a:pt x="2958" y="456"/>
                        </a:lnTo>
                        <a:lnTo>
                          <a:pt x="2958" y="450"/>
                        </a:lnTo>
                        <a:lnTo>
                          <a:pt x="2958" y="438"/>
                        </a:lnTo>
                        <a:lnTo>
                          <a:pt x="2958" y="432"/>
                        </a:lnTo>
                        <a:lnTo>
                          <a:pt x="2958" y="426"/>
                        </a:lnTo>
                        <a:lnTo>
                          <a:pt x="2964" y="414"/>
                        </a:lnTo>
                        <a:lnTo>
                          <a:pt x="2964" y="408"/>
                        </a:lnTo>
                        <a:lnTo>
                          <a:pt x="2964" y="396"/>
                        </a:lnTo>
                        <a:lnTo>
                          <a:pt x="2964" y="390"/>
                        </a:lnTo>
                        <a:lnTo>
                          <a:pt x="2964" y="378"/>
                        </a:lnTo>
                        <a:lnTo>
                          <a:pt x="2964" y="372"/>
                        </a:lnTo>
                        <a:lnTo>
                          <a:pt x="2964" y="360"/>
                        </a:lnTo>
                        <a:lnTo>
                          <a:pt x="2970" y="354"/>
                        </a:lnTo>
                        <a:lnTo>
                          <a:pt x="2970" y="342"/>
                        </a:lnTo>
                        <a:lnTo>
                          <a:pt x="2970" y="336"/>
                        </a:lnTo>
                        <a:lnTo>
                          <a:pt x="2970" y="324"/>
                        </a:lnTo>
                        <a:lnTo>
                          <a:pt x="2970" y="312"/>
                        </a:lnTo>
                        <a:lnTo>
                          <a:pt x="2970" y="306"/>
                        </a:lnTo>
                        <a:lnTo>
                          <a:pt x="2976" y="282"/>
                        </a:lnTo>
                        <a:lnTo>
                          <a:pt x="2976" y="276"/>
                        </a:lnTo>
                        <a:lnTo>
                          <a:pt x="2976" y="264"/>
                        </a:lnTo>
                        <a:lnTo>
                          <a:pt x="2976" y="252"/>
                        </a:lnTo>
                        <a:lnTo>
                          <a:pt x="2976" y="240"/>
                        </a:lnTo>
                        <a:lnTo>
                          <a:pt x="2982" y="234"/>
                        </a:lnTo>
                        <a:lnTo>
                          <a:pt x="2982" y="222"/>
                        </a:lnTo>
                        <a:lnTo>
                          <a:pt x="2982" y="210"/>
                        </a:lnTo>
                        <a:lnTo>
                          <a:pt x="2982" y="198"/>
                        </a:lnTo>
                        <a:lnTo>
                          <a:pt x="2982" y="186"/>
                        </a:lnTo>
                        <a:lnTo>
                          <a:pt x="2982" y="174"/>
                        </a:lnTo>
                        <a:lnTo>
                          <a:pt x="2982" y="162"/>
                        </a:lnTo>
                        <a:lnTo>
                          <a:pt x="2989" y="150"/>
                        </a:lnTo>
                        <a:lnTo>
                          <a:pt x="2989" y="144"/>
                        </a:lnTo>
                        <a:lnTo>
                          <a:pt x="2989" y="120"/>
                        </a:lnTo>
                        <a:lnTo>
                          <a:pt x="2989" y="114"/>
                        </a:lnTo>
                        <a:lnTo>
                          <a:pt x="2989" y="102"/>
                        </a:lnTo>
                        <a:lnTo>
                          <a:pt x="2989" y="90"/>
                        </a:lnTo>
                        <a:lnTo>
                          <a:pt x="2995" y="78"/>
                        </a:lnTo>
                        <a:lnTo>
                          <a:pt x="2995" y="66"/>
                        </a:lnTo>
                        <a:lnTo>
                          <a:pt x="2995" y="48"/>
                        </a:lnTo>
                        <a:lnTo>
                          <a:pt x="2995" y="36"/>
                        </a:lnTo>
                        <a:lnTo>
                          <a:pt x="2995" y="18"/>
                        </a:lnTo>
                        <a:lnTo>
                          <a:pt x="3001" y="18"/>
                        </a:lnTo>
                        <a:lnTo>
                          <a:pt x="3001" y="12"/>
                        </a:lnTo>
                        <a:lnTo>
                          <a:pt x="3001" y="18"/>
                        </a:lnTo>
                        <a:lnTo>
                          <a:pt x="3001" y="24"/>
                        </a:lnTo>
                        <a:lnTo>
                          <a:pt x="3001" y="30"/>
                        </a:lnTo>
                        <a:lnTo>
                          <a:pt x="3001" y="42"/>
                        </a:lnTo>
                        <a:lnTo>
                          <a:pt x="3001" y="54"/>
                        </a:lnTo>
                        <a:lnTo>
                          <a:pt x="3007" y="72"/>
                        </a:lnTo>
                        <a:lnTo>
                          <a:pt x="3007" y="84"/>
                        </a:lnTo>
                        <a:lnTo>
                          <a:pt x="3007" y="96"/>
                        </a:lnTo>
                        <a:lnTo>
                          <a:pt x="3007" y="120"/>
                        </a:lnTo>
                        <a:lnTo>
                          <a:pt x="3007" y="132"/>
                        </a:lnTo>
                        <a:lnTo>
                          <a:pt x="3007" y="144"/>
                        </a:lnTo>
                        <a:lnTo>
                          <a:pt x="3014" y="156"/>
                        </a:lnTo>
                        <a:lnTo>
                          <a:pt x="3014" y="168"/>
                        </a:lnTo>
                        <a:lnTo>
                          <a:pt x="3014" y="192"/>
                        </a:lnTo>
                        <a:lnTo>
                          <a:pt x="3014" y="204"/>
                        </a:lnTo>
                        <a:lnTo>
                          <a:pt x="3014" y="216"/>
                        </a:lnTo>
                        <a:lnTo>
                          <a:pt x="3020" y="228"/>
                        </a:lnTo>
                        <a:lnTo>
                          <a:pt x="3020" y="240"/>
                        </a:lnTo>
                        <a:lnTo>
                          <a:pt x="3020" y="252"/>
                        </a:lnTo>
                        <a:lnTo>
                          <a:pt x="3020" y="264"/>
                        </a:lnTo>
                        <a:lnTo>
                          <a:pt x="3020" y="276"/>
                        </a:lnTo>
                        <a:lnTo>
                          <a:pt x="3020" y="288"/>
                        </a:lnTo>
                        <a:lnTo>
                          <a:pt x="3020" y="294"/>
                        </a:lnTo>
                        <a:lnTo>
                          <a:pt x="3026" y="306"/>
                        </a:lnTo>
                        <a:lnTo>
                          <a:pt x="3026" y="318"/>
                        </a:lnTo>
                        <a:lnTo>
                          <a:pt x="3026" y="330"/>
                        </a:lnTo>
                        <a:lnTo>
                          <a:pt x="3026" y="342"/>
                        </a:lnTo>
                        <a:lnTo>
                          <a:pt x="3026" y="348"/>
                        </a:lnTo>
                        <a:lnTo>
                          <a:pt x="3026" y="360"/>
                        </a:lnTo>
                        <a:lnTo>
                          <a:pt x="3032" y="372"/>
                        </a:lnTo>
                        <a:lnTo>
                          <a:pt x="3032" y="378"/>
                        </a:lnTo>
                        <a:lnTo>
                          <a:pt x="3032" y="390"/>
                        </a:lnTo>
                        <a:lnTo>
                          <a:pt x="3032" y="396"/>
                        </a:lnTo>
                        <a:lnTo>
                          <a:pt x="3032" y="408"/>
                        </a:lnTo>
                        <a:lnTo>
                          <a:pt x="3039" y="426"/>
                        </a:lnTo>
                        <a:lnTo>
                          <a:pt x="3039" y="432"/>
                        </a:lnTo>
                        <a:lnTo>
                          <a:pt x="3039" y="438"/>
                        </a:lnTo>
                        <a:lnTo>
                          <a:pt x="3039" y="450"/>
                        </a:lnTo>
                        <a:lnTo>
                          <a:pt x="3039" y="456"/>
                        </a:lnTo>
                        <a:lnTo>
                          <a:pt x="3039" y="468"/>
                        </a:lnTo>
                        <a:lnTo>
                          <a:pt x="3045" y="480"/>
                        </a:lnTo>
                        <a:lnTo>
                          <a:pt x="3045" y="486"/>
                        </a:lnTo>
                        <a:lnTo>
                          <a:pt x="3045" y="492"/>
                        </a:lnTo>
                        <a:lnTo>
                          <a:pt x="3045" y="498"/>
                        </a:lnTo>
                        <a:lnTo>
                          <a:pt x="3045" y="504"/>
                        </a:lnTo>
                        <a:lnTo>
                          <a:pt x="3045" y="516"/>
                        </a:lnTo>
                        <a:lnTo>
                          <a:pt x="3051" y="522"/>
                        </a:lnTo>
                        <a:lnTo>
                          <a:pt x="3051" y="528"/>
                        </a:lnTo>
                        <a:lnTo>
                          <a:pt x="3051" y="534"/>
                        </a:lnTo>
                        <a:lnTo>
                          <a:pt x="3051" y="540"/>
                        </a:lnTo>
                        <a:lnTo>
                          <a:pt x="3051" y="546"/>
                        </a:lnTo>
                        <a:lnTo>
                          <a:pt x="3051" y="552"/>
                        </a:lnTo>
                        <a:lnTo>
                          <a:pt x="3051" y="558"/>
                        </a:lnTo>
                        <a:lnTo>
                          <a:pt x="3057" y="564"/>
                        </a:lnTo>
                        <a:lnTo>
                          <a:pt x="3057" y="570"/>
                        </a:lnTo>
                        <a:lnTo>
                          <a:pt x="3057" y="576"/>
                        </a:lnTo>
                        <a:lnTo>
                          <a:pt x="3057" y="582"/>
                        </a:lnTo>
                        <a:lnTo>
                          <a:pt x="3057" y="588"/>
                        </a:lnTo>
                        <a:lnTo>
                          <a:pt x="3064" y="594"/>
                        </a:lnTo>
                        <a:lnTo>
                          <a:pt x="3064" y="600"/>
                        </a:lnTo>
                        <a:lnTo>
                          <a:pt x="3064" y="606"/>
                        </a:lnTo>
                        <a:lnTo>
                          <a:pt x="3064" y="612"/>
                        </a:lnTo>
                        <a:lnTo>
                          <a:pt x="3070" y="618"/>
                        </a:lnTo>
                        <a:lnTo>
                          <a:pt x="3070" y="624"/>
                        </a:lnTo>
                        <a:lnTo>
                          <a:pt x="3070" y="630"/>
                        </a:lnTo>
                        <a:lnTo>
                          <a:pt x="3076" y="636"/>
                        </a:lnTo>
                        <a:lnTo>
                          <a:pt x="3076" y="642"/>
                        </a:lnTo>
                        <a:lnTo>
                          <a:pt x="3082" y="642"/>
                        </a:lnTo>
                        <a:lnTo>
                          <a:pt x="3089" y="642"/>
                        </a:lnTo>
                        <a:lnTo>
                          <a:pt x="3089" y="636"/>
                        </a:lnTo>
                        <a:lnTo>
                          <a:pt x="3095" y="630"/>
                        </a:lnTo>
                        <a:lnTo>
                          <a:pt x="3095" y="624"/>
                        </a:lnTo>
                        <a:lnTo>
                          <a:pt x="3095" y="618"/>
                        </a:lnTo>
                        <a:lnTo>
                          <a:pt x="3101" y="618"/>
                        </a:lnTo>
                        <a:lnTo>
                          <a:pt x="3101" y="612"/>
                        </a:lnTo>
                        <a:lnTo>
                          <a:pt x="3101" y="606"/>
                        </a:lnTo>
                        <a:lnTo>
                          <a:pt x="3101" y="600"/>
                        </a:lnTo>
                        <a:lnTo>
                          <a:pt x="3107" y="588"/>
                        </a:lnTo>
                        <a:lnTo>
                          <a:pt x="3107" y="582"/>
                        </a:lnTo>
                        <a:lnTo>
                          <a:pt x="3107" y="576"/>
                        </a:lnTo>
                        <a:lnTo>
                          <a:pt x="3107" y="570"/>
                        </a:lnTo>
                        <a:lnTo>
                          <a:pt x="3107" y="564"/>
                        </a:lnTo>
                        <a:lnTo>
                          <a:pt x="3114" y="558"/>
                        </a:lnTo>
                        <a:lnTo>
                          <a:pt x="3114" y="552"/>
                        </a:lnTo>
                        <a:lnTo>
                          <a:pt x="3114" y="546"/>
                        </a:lnTo>
                        <a:lnTo>
                          <a:pt x="3114" y="540"/>
                        </a:lnTo>
                        <a:lnTo>
                          <a:pt x="3114" y="534"/>
                        </a:lnTo>
                        <a:lnTo>
                          <a:pt x="3114" y="528"/>
                        </a:lnTo>
                        <a:lnTo>
                          <a:pt x="3120" y="522"/>
                        </a:lnTo>
                        <a:lnTo>
                          <a:pt x="3120" y="516"/>
                        </a:lnTo>
                        <a:lnTo>
                          <a:pt x="3120" y="510"/>
                        </a:lnTo>
                        <a:lnTo>
                          <a:pt x="3120" y="504"/>
                        </a:lnTo>
                        <a:lnTo>
                          <a:pt x="3120" y="492"/>
                        </a:lnTo>
                        <a:lnTo>
                          <a:pt x="3120" y="486"/>
                        </a:lnTo>
                        <a:lnTo>
                          <a:pt x="3126" y="474"/>
                        </a:lnTo>
                        <a:lnTo>
                          <a:pt x="3126" y="468"/>
                        </a:lnTo>
                        <a:lnTo>
                          <a:pt x="3126" y="462"/>
                        </a:lnTo>
                        <a:lnTo>
                          <a:pt x="3126" y="456"/>
                        </a:lnTo>
                        <a:lnTo>
                          <a:pt x="3126" y="438"/>
                        </a:lnTo>
                        <a:lnTo>
                          <a:pt x="3126" y="432"/>
                        </a:lnTo>
                        <a:lnTo>
                          <a:pt x="3132" y="426"/>
                        </a:lnTo>
                        <a:lnTo>
                          <a:pt x="3132" y="414"/>
                        </a:lnTo>
                        <a:lnTo>
                          <a:pt x="3132" y="408"/>
                        </a:lnTo>
                        <a:lnTo>
                          <a:pt x="3132" y="396"/>
                        </a:lnTo>
                        <a:lnTo>
                          <a:pt x="3132" y="390"/>
                        </a:lnTo>
                        <a:lnTo>
                          <a:pt x="3132" y="378"/>
                        </a:lnTo>
                        <a:lnTo>
                          <a:pt x="3138" y="372"/>
                        </a:lnTo>
                        <a:lnTo>
                          <a:pt x="3138" y="348"/>
                        </a:lnTo>
                        <a:lnTo>
                          <a:pt x="3138" y="336"/>
                        </a:lnTo>
                        <a:lnTo>
                          <a:pt x="3138" y="330"/>
                        </a:lnTo>
                        <a:lnTo>
                          <a:pt x="3138" y="318"/>
                        </a:lnTo>
                        <a:lnTo>
                          <a:pt x="3138" y="306"/>
                        </a:lnTo>
                        <a:lnTo>
                          <a:pt x="3145" y="294"/>
                        </a:lnTo>
                        <a:lnTo>
                          <a:pt x="3145" y="282"/>
                        </a:lnTo>
                        <a:lnTo>
                          <a:pt x="3145" y="276"/>
                        </a:lnTo>
                        <a:lnTo>
                          <a:pt x="3145" y="264"/>
                        </a:lnTo>
                        <a:lnTo>
                          <a:pt x="3145" y="252"/>
                        </a:lnTo>
                        <a:lnTo>
                          <a:pt x="3145" y="240"/>
                        </a:lnTo>
                        <a:lnTo>
                          <a:pt x="3151" y="228"/>
                        </a:lnTo>
                        <a:lnTo>
                          <a:pt x="3151" y="216"/>
                        </a:lnTo>
                        <a:lnTo>
                          <a:pt x="3151" y="204"/>
                        </a:lnTo>
                        <a:lnTo>
                          <a:pt x="3151" y="186"/>
                        </a:lnTo>
                        <a:lnTo>
                          <a:pt x="3151" y="174"/>
                        </a:lnTo>
                        <a:lnTo>
                          <a:pt x="3151" y="168"/>
                        </a:lnTo>
                        <a:lnTo>
                          <a:pt x="3157" y="144"/>
                        </a:lnTo>
                        <a:lnTo>
                          <a:pt x="3157" y="132"/>
                        </a:lnTo>
                        <a:lnTo>
                          <a:pt x="3157" y="120"/>
                        </a:lnTo>
                        <a:lnTo>
                          <a:pt x="3157" y="108"/>
                        </a:lnTo>
                        <a:lnTo>
                          <a:pt x="3157" y="96"/>
                        </a:lnTo>
                        <a:lnTo>
                          <a:pt x="3157" y="84"/>
                        </a:lnTo>
                        <a:lnTo>
                          <a:pt x="3163" y="66"/>
                        </a:lnTo>
                        <a:lnTo>
                          <a:pt x="3163" y="42"/>
                        </a:lnTo>
                        <a:lnTo>
                          <a:pt x="3163" y="30"/>
                        </a:lnTo>
                        <a:lnTo>
                          <a:pt x="3163" y="24"/>
                        </a:lnTo>
                        <a:lnTo>
                          <a:pt x="3163" y="18"/>
                        </a:lnTo>
                        <a:lnTo>
                          <a:pt x="3163" y="12"/>
                        </a:lnTo>
                        <a:lnTo>
                          <a:pt x="3170" y="18"/>
                        </a:lnTo>
                        <a:lnTo>
                          <a:pt x="3170" y="30"/>
                        </a:lnTo>
                        <a:lnTo>
                          <a:pt x="3170" y="42"/>
                        </a:lnTo>
                        <a:lnTo>
                          <a:pt x="3170" y="54"/>
                        </a:lnTo>
                        <a:lnTo>
                          <a:pt x="3170" y="66"/>
                        </a:lnTo>
                        <a:lnTo>
                          <a:pt x="3176" y="96"/>
                        </a:lnTo>
                        <a:lnTo>
                          <a:pt x="3176" y="108"/>
                        </a:lnTo>
                        <a:lnTo>
                          <a:pt x="3176" y="120"/>
                        </a:lnTo>
                        <a:lnTo>
                          <a:pt x="3176" y="132"/>
                        </a:lnTo>
                        <a:lnTo>
                          <a:pt x="3176" y="144"/>
                        </a:lnTo>
                        <a:lnTo>
                          <a:pt x="3176" y="156"/>
                        </a:lnTo>
                        <a:lnTo>
                          <a:pt x="3182" y="174"/>
                        </a:lnTo>
                        <a:lnTo>
                          <a:pt x="3182" y="186"/>
                        </a:lnTo>
                        <a:lnTo>
                          <a:pt x="3182" y="198"/>
                        </a:lnTo>
                        <a:lnTo>
                          <a:pt x="3182" y="210"/>
                        </a:lnTo>
                        <a:lnTo>
                          <a:pt x="3182" y="222"/>
                        </a:lnTo>
                        <a:lnTo>
                          <a:pt x="3182" y="240"/>
                        </a:lnTo>
                        <a:lnTo>
                          <a:pt x="3188" y="246"/>
                        </a:lnTo>
                        <a:lnTo>
                          <a:pt x="3188" y="258"/>
                        </a:lnTo>
                        <a:lnTo>
                          <a:pt x="3188" y="270"/>
                        </a:lnTo>
                        <a:lnTo>
                          <a:pt x="3188" y="282"/>
                        </a:lnTo>
                        <a:lnTo>
                          <a:pt x="3188" y="294"/>
                        </a:lnTo>
                        <a:lnTo>
                          <a:pt x="3188" y="306"/>
                        </a:lnTo>
                        <a:lnTo>
                          <a:pt x="3195" y="318"/>
                        </a:lnTo>
                        <a:lnTo>
                          <a:pt x="3195" y="330"/>
                        </a:lnTo>
                        <a:lnTo>
                          <a:pt x="3195" y="336"/>
                        </a:lnTo>
                        <a:lnTo>
                          <a:pt x="3195" y="348"/>
                        </a:lnTo>
                        <a:lnTo>
                          <a:pt x="3195" y="360"/>
                        </a:lnTo>
                        <a:lnTo>
                          <a:pt x="3195" y="366"/>
                        </a:lnTo>
                        <a:lnTo>
                          <a:pt x="3195" y="378"/>
                        </a:lnTo>
                        <a:lnTo>
                          <a:pt x="3201" y="396"/>
                        </a:lnTo>
                        <a:lnTo>
                          <a:pt x="3201" y="408"/>
                        </a:lnTo>
                        <a:lnTo>
                          <a:pt x="3201" y="414"/>
                        </a:lnTo>
                        <a:lnTo>
                          <a:pt x="3201" y="426"/>
                        </a:lnTo>
                        <a:lnTo>
                          <a:pt x="3201" y="432"/>
                        </a:lnTo>
                        <a:lnTo>
                          <a:pt x="3207" y="438"/>
                        </a:lnTo>
                        <a:lnTo>
                          <a:pt x="3207" y="444"/>
                        </a:lnTo>
                        <a:lnTo>
                          <a:pt x="3207" y="450"/>
                        </a:lnTo>
                        <a:lnTo>
                          <a:pt x="3207" y="468"/>
                        </a:lnTo>
                        <a:lnTo>
                          <a:pt x="3207" y="474"/>
                        </a:lnTo>
                        <a:lnTo>
                          <a:pt x="3207" y="480"/>
                        </a:lnTo>
                        <a:lnTo>
                          <a:pt x="3213" y="486"/>
                        </a:lnTo>
                        <a:lnTo>
                          <a:pt x="3213" y="492"/>
                        </a:lnTo>
                        <a:lnTo>
                          <a:pt x="3213" y="504"/>
                        </a:lnTo>
                        <a:lnTo>
                          <a:pt x="3213" y="516"/>
                        </a:lnTo>
                        <a:lnTo>
                          <a:pt x="3213" y="522"/>
                        </a:lnTo>
                        <a:lnTo>
                          <a:pt x="3213" y="528"/>
                        </a:lnTo>
                        <a:lnTo>
                          <a:pt x="3220" y="534"/>
                        </a:lnTo>
                        <a:lnTo>
                          <a:pt x="3220" y="540"/>
                        </a:lnTo>
                        <a:lnTo>
                          <a:pt x="3220" y="546"/>
                        </a:lnTo>
                        <a:lnTo>
                          <a:pt x="3220" y="552"/>
                        </a:lnTo>
                        <a:lnTo>
                          <a:pt x="3220" y="558"/>
                        </a:lnTo>
                        <a:lnTo>
                          <a:pt x="3220" y="564"/>
                        </a:lnTo>
                        <a:lnTo>
                          <a:pt x="3226" y="570"/>
                        </a:lnTo>
                        <a:lnTo>
                          <a:pt x="3226" y="576"/>
                        </a:lnTo>
                        <a:lnTo>
                          <a:pt x="3226" y="582"/>
                        </a:lnTo>
                        <a:lnTo>
                          <a:pt x="3226" y="588"/>
                        </a:lnTo>
                        <a:lnTo>
                          <a:pt x="3226" y="594"/>
                        </a:lnTo>
                        <a:lnTo>
                          <a:pt x="3232" y="600"/>
                        </a:lnTo>
                        <a:lnTo>
                          <a:pt x="3232" y="606"/>
                        </a:lnTo>
                        <a:lnTo>
                          <a:pt x="3232" y="612"/>
                        </a:lnTo>
                        <a:lnTo>
                          <a:pt x="3232" y="618"/>
                        </a:lnTo>
                        <a:lnTo>
                          <a:pt x="3238" y="618"/>
                        </a:lnTo>
                        <a:lnTo>
                          <a:pt x="3238" y="624"/>
                        </a:lnTo>
                        <a:lnTo>
                          <a:pt x="3238" y="630"/>
                        </a:lnTo>
                        <a:lnTo>
                          <a:pt x="3245" y="636"/>
                        </a:lnTo>
                        <a:lnTo>
                          <a:pt x="3245" y="642"/>
                        </a:lnTo>
                        <a:lnTo>
                          <a:pt x="3251" y="642"/>
                        </a:lnTo>
                        <a:lnTo>
                          <a:pt x="3257" y="636"/>
                        </a:lnTo>
                        <a:lnTo>
                          <a:pt x="3257" y="630"/>
                        </a:lnTo>
                        <a:lnTo>
                          <a:pt x="3263" y="630"/>
                        </a:lnTo>
                        <a:lnTo>
                          <a:pt x="3263" y="624"/>
                        </a:lnTo>
                        <a:lnTo>
                          <a:pt x="3263" y="618"/>
                        </a:lnTo>
                        <a:lnTo>
                          <a:pt x="3263" y="612"/>
                        </a:lnTo>
                        <a:lnTo>
                          <a:pt x="3270" y="606"/>
                        </a:lnTo>
                        <a:lnTo>
                          <a:pt x="3270" y="600"/>
                        </a:lnTo>
                        <a:lnTo>
                          <a:pt x="3270" y="594"/>
                        </a:lnTo>
                        <a:lnTo>
                          <a:pt x="3270" y="588"/>
                        </a:lnTo>
                        <a:lnTo>
                          <a:pt x="3276" y="582"/>
                        </a:lnTo>
                        <a:lnTo>
                          <a:pt x="3276" y="576"/>
                        </a:lnTo>
                        <a:lnTo>
                          <a:pt x="3276" y="570"/>
                        </a:lnTo>
                        <a:lnTo>
                          <a:pt x="3276" y="564"/>
                        </a:lnTo>
                        <a:lnTo>
                          <a:pt x="3276" y="558"/>
                        </a:lnTo>
                        <a:lnTo>
                          <a:pt x="3282" y="552"/>
                        </a:lnTo>
                        <a:lnTo>
                          <a:pt x="3282" y="546"/>
                        </a:lnTo>
                        <a:lnTo>
                          <a:pt x="3282" y="540"/>
                        </a:lnTo>
                        <a:lnTo>
                          <a:pt x="3282" y="534"/>
                        </a:lnTo>
                        <a:lnTo>
                          <a:pt x="3282" y="528"/>
                        </a:lnTo>
                        <a:lnTo>
                          <a:pt x="3282" y="522"/>
                        </a:lnTo>
                        <a:lnTo>
                          <a:pt x="3288" y="510"/>
                        </a:lnTo>
                        <a:lnTo>
                          <a:pt x="3288" y="504"/>
                        </a:lnTo>
                        <a:lnTo>
                          <a:pt x="3288" y="498"/>
                        </a:lnTo>
                        <a:lnTo>
                          <a:pt x="3288" y="486"/>
                        </a:lnTo>
                        <a:lnTo>
                          <a:pt x="3288" y="480"/>
                        </a:lnTo>
                        <a:lnTo>
                          <a:pt x="3288" y="474"/>
                        </a:lnTo>
                        <a:lnTo>
                          <a:pt x="3288" y="468"/>
                        </a:lnTo>
                        <a:lnTo>
                          <a:pt x="3294" y="456"/>
                        </a:lnTo>
                        <a:lnTo>
                          <a:pt x="3294" y="444"/>
                        </a:lnTo>
                        <a:lnTo>
                          <a:pt x="3294" y="438"/>
                        </a:lnTo>
                        <a:lnTo>
                          <a:pt x="3294" y="432"/>
                        </a:lnTo>
                        <a:lnTo>
                          <a:pt x="3294" y="420"/>
                        </a:lnTo>
                        <a:lnTo>
                          <a:pt x="3294" y="414"/>
                        </a:lnTo>
                        <a:lnTo>
                          <a:pt x="3301" y="402"/>
                        </a:lnTo>
                        <a:lnTo>
                          <a:pt x="3301" y="396"/>
                        </a:lnTo>
                        <a:lnTo>
                          <a:pt x="3301" y="378"/>
                        </a:lnTo>
                        <a:lnTo>
                          <a:pt x="3301" y="366"/>
                        </a:lnTo>
                        <a:lnTo>
                          <a:pt x="3301" y="354"/>
                        </a:lnTo>
                        <a:lnTo>
                          <a:pt x="3307" y="348"/>
                        </a:lnTo>
                        <a:lnTo>
                          <a:pt x="3307" y="336"/>
                        </a:lnTo>
                        <a:lnTo>
                          <a:pt x="3307" y="324"/>
                        </a:lnTo>
                        <a:lnTo>
                          <a:pt x="3307" y="312"/>
                        </a:lnTo>
                        <a:lnTo>
                          <a:pt x="3307" y="306"/>
                        </a:lnTo>
                        <a:lnTo>
                          <a:pt x="3307" y="294"/>
                        </a:lnTo>
                        <a:lnTo>
                          <a:pt x="3313" y="282"/>
                        </a:lnTo>
                        <a:lnTo>
                          <a:pt x="3313" y="270"/>
                        </a:lnTo>
                        <a:lnTo>
                          <a:pt x="3313" y="258"/>
                        </a:lnTo>
                        <a:lnTo>
                          <a:pt x="3313" y="246"/>
                        </a:lnTo>
                        <a:lnTo>
                          <a:pt x="3313" y="234"/>
                        </a:lnTo>
                        <a:lnTo>
                          <a:pt x="3313" y="222"/>
                        </a:lnTo>
                        <a:lnTo>
                          <a:pt x="3319" y="210"/>
                        </a:lnTo>
                        <a:lnTo>
                          <a:pt x="3319" y="198"/>
                        </a:lnTo>
                        <a:lnTo>
                          <a:pt x="3319" y="186"/>
                        </a:lnTo>
                        <a:lnTo>
                          <a:pt x="3319" y="174"/>
                        </a:lnTo>
                        <a:lnTo>
                          <a:pt x="3319" y="162"/>
                        </a:lnTo>
                        <a:lnTo>
                          <a:pt x="3319" y="138"/>
                        </a:lnTo>
                        <a:lnTo>
                          <a:pt x="3326" y="126"/>
                        </a:lnTo>
                        <a:lnTo>
                          <a:pt x="3326" y="120"/>
                        </a:lnTo>
                        <a:lnTo>
                          <a:pt x="3326" y="102"/>
                        </a:lnTo>
                        <a:lnTo>
                          <a:pt x="3326" y="90"/>
                        </a:lnTo>
                        <a:lnTo>
                          <a:pt x="3326" y="66"/>
                        </a:lnTo>
                        <a:lnTo>
                          <a:pt x="3326" y="54"/>
                        </a:lnTo>
                        <a:lnTo>
                          <a:pt x="3332" y="36"/>
                        </a:lnTo>
                        <a:lnTo>
                          <a:pt x="3332" y="24"/>
                        </a:lnTo>
                        <a:lnTo>
                          <a:pt x="3332" y="18"/>
                        </a:lnTo>
                        <a:lnTo>
                          <a:pt x="3332" y="12"/>
                        </a:lnTo>
                        <a:lnTo>
                          <a:pt x="3332" y="18"/>
                        </a:lnTo>
                        <a:lnTo>
                          <a:pt x="3338" y="24"/>
                        </a:lnTo>
                        <a:lnTo>
                          <a:pt x="3338" y="36"/>
                        </a:lnTo>
                        <a:lnTo>
                          <a:pt x="3338" y="54"/>
                        </a:lnTo>
                        <a:lnTo>
                          <a:pt x="3338" y="78"/>
                        </a:lnTo>
                        <a:lnTo>
                          <a:pt x="3338" y="90"/>
                        </a:lnTo>
                        <a:lnTo>
                          <a:pt x="3344" y="108"/>
                        </a:lnTo>
                        <a:lnTo>
                          <a:pt x="3344" y="120"/>
                        </a:lnTo>
                        <a:lnTo>
                          <a:pt x="3344" y="132"/>
                        </a:lnTo>
                        <a:lnTo>
                          <a:pt x="3344" y="144"/>
                        </a:lnTo>
                        <a:lnTo>
                          <a:pt x="3344" y="150"/>
                        </a:lnTo>
                        <a:lnTo>
                          <a:pt x="3344" y="174"/>
                        </a:lnTo>
                        <a:lnTo>
                          <a:pt x="3351" y="186"/>
                        </a:lnTo>
                        <a:lnTo>
                          <a:pt x="3351" y="198"/>
                        </a:lnTo>
                        <a:lnTo>
                          <a:pt x="3351" y="210"/>
                        </a:lnTo>
                        <a:lnTo>
                          <a:pt x="3351" y="222"/>
                        </a:lnTo>
                        <a:lnTo>
                          <a:pt x="3351" y="234"/>
                        </a:lnTo>
                        <a:lnTo>
                          <a:pt x="3351" y="246"/>
                        </a:lnTo>
                        <a:lnTo>
                          <a:pt x="3351" y="258"/>
                        </a:lnTo>
                        <a:lnTo>
                          <a:pt x="3357" y="270"/>
                        </a:lnTo>
                        <a:lnTo>
                          <a:pt x="3357" y="282"/>
                        </a:lnTo>
                        <a:lnTo>
                          <a:pt x="3357" y="294"/>
                        </a:lnTo>
                        <a:lnTo>
                          <a:pt x="3357" y="306"/>
                        </a:lnTo>
                        <a:lnTo>
                          <a:pt x="3357" y="318"/>
                        </a:lnTo>
                        <a:lnTo>
                          <a:pt x="3357" y="330"/>
                        </a:lnTo>
                        <a:lnTo>
                          <a:pt x="3363" y="336"/>
                        </a:lnTo>
                        <a:lnTo>
                          <a:pt x="3363" y="348"/>
                        </a:lnTo>
                        <a:lnTo>
                          <a:pt x="3363" y="366"/>
                        </a:lnTo>
                        <a:lnTo>
                          <a:pt x="3363" y="378"/>
                        </a:lnTo>
                        <a:lnTo>
                          <a:pt x="3363" y="390"/>
                        </a:lnTo>
                        <a:lnTo>
                          <a:pt x="3369" y="396"/>
                        </a:lnTo>
                        <a:lnTo>
                          <a:pt x="3369" y="408"/>
                        </a:lnTo>
                        <a:lnTo>
                          <a:pt x="3369" y="414"/>
                        </a:lnTo>
                        <a:lnTo>
                          <a:pt x="3369" y="426"/>
                        </a:lnTo>
                        <a:lnTo>
                          <a:pt x="3369" y="432"/>
                        </a:lnTo>
                        <a:lnTo>
                          <a:pt x="3369" y="438"/>
                        </a:lnTo>
                        <a:lnTo>
                          <a:pt x="3369" y="444"/>
                        </a:lnTo>
                        <a:lnTo>
                          <a:pt x="3376" y="462"/>
                        </a:lnTo>
                        <a:lnTo>
                          <a:pt x="3376" y="468"/>
                        </a:lnTo>
                        <a:lnTo>
                          <a:pt x="3376" y="474"/>
                        </a:lnTo>
                        <a:lnTo>
                          <a:pt x="3376" y="480"/>
                        </a:lnTo>
                        <a:lnTo>
                          <a:pt x="3376" y="492"/>
                        </a:lnTo>
                        <a:lnTo>
                          <a:pt x="3382" y="504"/>
                        </a:lnTo>
                        <a:lnTo>
                          <a:pt x="3382" y="510"/>
                        </a:lnTo>
                        <a:lnTo>
                          <a:pt x="3382" y="516"/>
                        </a:lnTo>
                        <a:lnTo>
                          <a:pt x="3382" y="522"/>
                        </a:lnTo>
                        <a:lnTo>
                          <a:pt x="3382" y="528"/>
                        </a:lnTo>
                        <a:lnTo>
                          <a:pt x="3382" y="534"/>
                        </a:lnTo>
                        <a:lnTo>
                          <a:pt x="3382" y="540"/>
                        </a:lnTo>
                        <a:lnTo>
                          <a:pt x="3388" y="546"/>
                        </a:lnTo>
                        <a:lnTo>
                          <a:pt x="3388" y="552"/>
                        </a:lnTo>
                        <a:lnTo>
                          <a:pt x="3388" y="558"/>
                        </a:lnTo>
                        <a:lnTo>
                          <a:pt x="3388" y="564"/>
                        </a:lnTo>
                        <a:lnTo>
                          <a:pt x="3388" y="570"/>
                        </a:lnTo>
                        <a:lnTo>
                          <a:pt x="3388" y="576"/>
                        </a:lnTo>
                        <a:lnTo>
                          <a:pt x="3394" y="582"/>
                        </a:lnTo>
                        <a:lnTo>
                          <a:pt x="3394" y="588"/>
                        </a:lnTo>
                        <a:lnTo>
                          <a:pt x="3394" y="600"/>
                        </a:lnTo>
                        <a:lnTo>
                          <a:pt x="3401" y="606"/>
                        </a:lnTo>
                        <a:lnTo>
                          <a:pt x="3401" y="612"/>
                        </a:lnTo>
                        <a:lnTo>
                          <a:pt x="3401" y="618"/>
                        </a:lnTo>
                        <a:lnTo>
                          <a:pt x="3401" y="624"/>
                        </a:lnTo>
                        <a:lnTo>
                          <a:pt x="3407" y="624"/>
                        </a:lnTo>
                        <a:lnTo>
                          <a:pt x="3407" y="630"/>
                        </a:lnTo>
                        <a:lnTo>
                          <a:pt x="3407" y="636"/>
                        </a:lnTo>
                        <a:lnTo>
                          <a:pt x="3413" y="636"/>
                        </a:lnTo>
                        <a:lnTo>
                          <a:pt x="3413" y="642"/>
                        </a:lnTo>
                        <a:lnTo>
                          <a:pt x="3419" y="642"/>
                        </a:lnTo>
                        <a:lnTo>
                          <a:pt x="3419" y="636"/>
                        </a:lnTo>
                        <a:lnTo>
                          <a:pt x="3426" y="636"/>
                        </a:lnTo>
                        <a:lnTo>
                          <a:pt x="3426" y="630"/>
                        </a:lnTo>
                        <a:lnTo>
                          <a:pt x="3426" y="624"/>
                        </a:lnTo>
                        <a:lnTo>
                          <a:pt x="3432" y="624"/>
                        </a:lnTo>
                        <a:lnTo>
                          <a:pt x="3432" y="618"/>
                        </a:lnTo>
                        <a:lnTo>
                          <a:pt x="3432" y="612"/>
                        </a:lnTo>
                        <a:lnTo>
                          <a:pt x="3438" y="606"/>
                        </a:lnTo>
                        <a:lnTo>
                          <a:pt x="3438" y="600"/>
                        </a:lnTo>
                        <a:lnTo>
                          <a:pt x="3438" y="594"/>
                        </a:lnTo>
                        <a:lnTo>
                          <a:pt x="3438" y="588"/>
                        </a:lnTo>
                        <a:lnTo>
                          <a:pt x="3438" y="582"/>
                        </a:lnTo>
                        <a:lnTo>
                          <a:pt x="3444" y="576"/>
                        </a:lnTo>
                        <a:lnTo>
                          <a:pt x="3444" y="570"/>
                        </a:lnTo>
                        <a:lnTo>
                          <a:pt x="3444" y="564"/>
                        </a:lnTo>
                        <a:lnTo>
                          <a:pt x="3444" y="558"/>
                        </a:lnTo>
                        <a:lnTo>
                          <a:pt x="3444" y="552"/>
                        </a:lnTo>
                        <a:lnTo>
                          <a:pt x="3444" y="546"/>
                        </a:lnTo>
                        <a:lnTo>
                          <a:pt x="3450" y="540"/>
                        </a:lnTo>
                        <a:lnTo>
                          <a:pt x="3450" y="534"/>
                        </a:lnTo>
                        <a:lnTo>
                          <a:pt x="3450" y="528"/>
                        </a:lnTo>
                        <a:lnTo>
                          <a:pt x="3450" y="522"/>
                        </a:lnTo>
                        <a:lnTo>
                          <a:pt x="3450" y="516"/>
                        </a:lnTo>
                        <a:lnTo>
                          <a:pt x="3450" y="510"/>
                        </a:lnTo>
                        <a:lnTo>
                          <a:pt x="3457" y="498"/>
                        </a:lnTo>
                        <a:lnTo>
                          <a:pt x="3457" y="492"/>
                        </a:lnTo>
                        <a:lnTo>
                          <a:pt x="3457" y="480"/>
                        </a:lnTo>
                        <a:lnTo>
                          <a:pt x="3457" y="474"/>
                        </a:lnTo>
                        <a:lnTo>
                          <a:pt x="3457" y="468"/>
                        </a:lnTo>
                        <a:lnTo>
                          <a:pt x="3463" y="456"/>
                        </a:lnTo>
                        <a:lnTo>
                          <a:pt x="3463" y="444"/>
                        </a:lnTo>
                        <a:lnTo>
                          <a:pt x="3463" y="438"/>
                        </a:lnTo>
                        <a:lnTo>
                          <a:pt x="3463" y="432"/>
                        </a:lnTo>
                        <a:lnTo>
                          <a:pt x="3463" y="426"/>
                        </a:lnTo>
                        <a:lnTo>
                          <a:pt x="3463" y="408"/>
                        </a:lnTo>
                        <a:lnTo>
                          <a:pt x="3469" y="396"/>
                        </a:lnTo>
                        <a:lnTo>
                          <a:pt x="3469" y="390"/>
                        </a:lnTo>
                        <a:lnTo>
                          <a:pt x="3469" y="378"/>
                        </a:lnTo>
                        <a:lnTo>
                          <a:pt x="3469" y="366"/>
                        </a:lnTo>
                        <a:lnTo>
                          <a:pt x="3469" y="360"/>
                        </a:lnTo>
                        <a:lnTo>
                          <a:pt x="3469" y="348"/>
                        </a:lnTo>
                        <a:lnTo>
                          <a:pt x="3469" y="336"/>
                        </a:lnTo>
                        <a:lnTo>
                          <a:pt x="3475" y="330"/>
                        </a:lnTo>
                        <a:lnTo>
                          <a:pt x="3475" y="318"/>
                        </a:lnTo>
                        <a:lnTo>
                          <a:pt x="3475" y="306"/>
                        </a:lnTo>
                        <a:lnTo>
                          <a:pt x="3475" y="294"/>
                        </a:lnTo>
                        <a:lnTo>
                          <a:pt x="3475" y="282"/>
                        </a:lnTo>
                        <a:lnTo>
                          <a:pt x="3475" y="270"/>
                        </a:lnTo>
                        <a:lnTo>
                          <a:pt x="3482" y="258"/>
                        </a:lnTo>
                        <a:lnTo>
                          <a:pt x="3482" y="246"/>
                        </a:lnTo>
                        <a:lnTo>
                          <a:pt x="3482" y="234"/>
                        </a:lnTo>
                        <a:lnTo>
                          <a:pt x="3482" y="222"/>
                        </a:lnTo>
                        <a:lnTo>
                          <a:pt x="3482" y="210"/>
                        </a:lnTo>
                        <a:lnTo>
                          <a:pt x="3482" y="198"/>
                        </a:lnTo>
                        <a:lnTo>
                          <a:pt x="3488" y="186"/>
                        </a:lnTo>
                        <a:lnTo>
                          <a:pt x="3488" y="174"/>
                        </a:lnTo>
                        <a:lnTo>
                          <a:pt x="3488" y="150"/>
                        </a:lnTo>
                        <a:lnTo>
                          <a:pt x="3488" y="138"/>
                        </a:lnTo>
                        <a:lnTo>
                          <a:pt x="3488" y="132"/>
                        </a:lnTo>
                        <a:lnTo>
                          <a:pt x="3488" y="120"/>
                        </a:lnTo>
                        <a:lnTo>
                          <a:pt x="3494" y="108"/>
                        </a:lnTo>
                        <a:lnTo>
                          <a:pt x="3494" y="78"/>
                        </a:lnTo>
                        <a:lnTo>
                          <a:pt x="3494" y="66"/>
                        </a:lnTo>
                        <a:lnTo>
                          <a:pt x="3494" y="54"/>
                        </a:lnTo>
                        <a:lnTo>
                          <a:pt x="3494" y="36"/>
                        </a:lnTo>
                        <a:lnTo>
                          <a:pt x="3494" y="24"/>
                        </a:lnTo>
                        <a:lnTo>
                          <a:pt x="3500" y="18"/>
                        </a:lnTo>
                        <a:lnTo>
                          <a:pt x="3500" y="12"/>
                        </a:lnTo>
                        <a:lnTo>
                          <a:pt x="3500" y="18"/>
                        </a:lnTo>
                        <a:lnTo>
                          <a:pt x="3500" y="24"/>
                        </a:lnTo>
                        <a:lnTo>
                          <a:pt x="3507" y="54"/>
                        </a:lnTo>
                        <a:lnTo>
                          <a:pt x="3507" y="66"/>
                        </a:lnTo>
                        <a:lnTo>
                          <a:pt x="3507" y="78"/>
                        </a:lnTo>
                        <a:lnTo>
                          <a:pt x="3507" y="90"/>
                        </a:lnTo>
                        <a:lnTo>
                          <a:pt x="3507" y="102"/>
                        </a:lnTo>
                        <a:lnTo>
                          <a:pt x="3507" y="120"/>
                        </a:lnTo>
                        <a:lnTo>
                          <a:pt x="3513" y="126"/>
                        </a:lnTo>
                        <a:lnTo>
                          <a:pt x="3513" y="138"/>
                        </a:lnTo>
                        <a:lnTo>
                          <a:pt x="3513" y="162"/>
                        </a:lnTo>
                        <a:lnTo>
                          <a:pt x="3513" y="174"/>
                        </a:lnTo>
                        <a:lnTo>
                          <a:pt x="3513" y="186"/>
                        </a:lnTo>
                        <a:lnTo>
                          <a:pt x="3513" y="198"/>
                        </a:lnTo>
                        <a:lnTo>
                          <a:pt x="3519" y="210"/>
                        </a:lnTo>
                        <a:lnTo>
                          <a:pt x="3519" y="222"/>
                        </a:lnTo>
                        <a:lnTo>
                          <a:pt x="3519" y="234"/>
                        </a:lnTo>
                        <a:lnTo>
                          <a:pt x="3519" y="246"/>
                        </a:lnTo>
                        <a:lnTo>
                          <a:pt x="3519" y="258"/>
                        </a:lnTo>
                        <a:lnTo>
                          <a:pt x="3519" y="270"/>
                        </a:lnTo>
                        <a:lnTo>
                          <a:pt x="3525" y="282"/>
                        </a:lnTo>
                        <a:lnTo>
                          <a:pt x="3525" y="294"/>
                        </a:lnTo>
                        <a:lnTo>
                          <a:pt x="3525" y="306"/>
                        </a:lnTo>
                        <a:lnTo>
                          <a:pt x="3525" y="312"/>
                        </a:lnTo>
                        <a:lnTo>
                          <a:pt x="3525" y="336"/>
                        </a:lnTo>
                        <a:lnTo>
                          <a:pt x="3532" y="348"/>
                        </a:lnTo>
                        <a:lnTo>
                          <a:pt x="3532" y="354"/>
                        </a:lnTo>
                        <a:lnTo>
                          <a:pt x="3532" y="366"/>
                        </a:lnTo>
                        <a:lnTo>
                          <a:pt x="3532" y="378"/>
                        </a:lnTo>
                        <a:lnTo>
                          <a:pt x="3532" y="384"/>
                        </a:lnTo>
                        <a:lnTo>
                          <a:pt x="3532" y="396"/>
                        </a:lnTo>
                        <a:lnTo>
                          <a:pt x="3532" y="402"/>
                        </a:lnTo>
                        <a:lnTo>
                          <a:pt x="3538" y="414"/>
                        </a:lnTo>
                        <a:lnTo>
                          <a:pt x="3538" y="420"/>
                        </a:lnTo>
                        <a:lnTo>
                          <a:pt x="3538" y="432"/>
                        </a:lnTo>
                        <a:lnTo>
                          <a:pt x="3538" y="438"/>
                        </a:lnTo>
                        <a:lnTo>
                          <a:pt x="3538" y="450"/>
                        </a:lnTo>
                        <a:lnTo>
                          <a:pt x="3538" y="456"/>
                        </a:lnTo>
                        <a:lnTo>
                          <a:pt x="3544" y="468"/>
                        </a:lnTo>
                        <a:lnTo>
                          <a:pt x="3544" y="474"/>
                        </a:lnTo>
                        <a:lnTo>
                          <a:pt x="3544" y="480"/>
                        </a:lnTo>
                        <a:lnTo>
                          <a:pt x="3544" y="486"/>
                        </a:lnTo>
                        <a:lnTo>
                          <a:pt x="3544" y="498"/>
                        </a:lnTo>
                        <a:lnTo>
                          <a:pt x="3544" y="504"/>
                        </a:lnTo>
                        <a:lnTo>
                          <a:pt x="3550" y="510"/>
                        </a:lnTo>
                        <a:lnTo>
                          <a:pt x="3550" y="522"/>
                        </a:lnTo>
                        <a:lnTo>
                          <a:pt x="3550" y="528"/>
                        </a:lnTo>
                        <a:lnTo>
                          <a:pt x="3550" y="534"/>
                        </a:lnTo>
                        <a:lnTo>
                          <a:pt x="3550" y="540"/>
                        </a:lnTo>
                        <a:lnTo>
                          <a:pt x="3550" y="546"/>
                        </a:lnTo>
                        <a:lnTo>
                          <a:pt x="3557" y="552"/>
                        </a:lnTo>
                        <a:lnTo>
                          <a:pt x="3557" y="558"/>
                        </a:lnTo>
                        <a:lnTo>
                          <a:pt x="3557" y="564"/>
                        </a:lnTo>
                        <a:lnTo>
                          <a:pt x="3557" y="570"/>
                        </a:lnTo>
                        <a:lnTo>
                          <a:pt x="3557" y="582"/>
                        </a:lnTo>
                        <a:lnTo>
                          <a:pt x="3563" y="588"/>
                        </a:lnTo>
                        <a:lnTo>
                          <a:pt x="3563" y="594"/>
                        </a:lnTo>
                        <a:lnTo>
                          <a:pt x="3563" y="600"/>
                        </a:lnTo>
                        <a:lnTo>
                          <a:pt x="3563" y="606"/>
                        </a:lnTo>
                        <a:lnTo>
                          <a:pt x="3569" y="612"/>
                        </a:lnTo>
                        <a:lnTo>
                          <a:pt x="3569" y="618"/>
                        </a:lnTo>
                        <a:lnTo>
                          <a:pt x="3569" y="624"/>
                        </a:lnTo>
                        <a:lnTo>
                          <a:pt x="3575" y="630"/>
                        </a:lnTo>
                        <a:lnTo>
                          <a:pt x="3575" y="636"/>
                        </a:lnTo>
                        <a:lnTo>
                          <a:pt x="3582" y="636"/>
                        </a:lnTo>
                        <a:lnTo>
                          <a:pt x="3582" y="642"/>
                        </a:lnTo>
                        <a:lnTo>
                          <a:pt x="3588" y="642"/>
                        </a:lnTo>
                        <a:lnTo>
                          <a:pt x="3588" y="636"/>
                        </a:lnTo>
                        <a:lnTo>
                          <a:pt x="3594" y="636"/>
                        </a:lnTo>
                        <a:lnTo>
                          <a:pt x="3594" y="630"/>
                        </a:lnTo>
                        <a:lnTo>
                          <a:pt x="3594" y="624"/>
                        </a:lnTo>
                        <a:lnTo>
                          <a:pt x="3600" y="618"/>
                        </a:lnTo>
                        <a:lnTo>
                          <a:pt x="3600" y="612"/>
                        </a:lnTo>
                        <a:lnTo>
                          <a:pt x="3600" y="606"/>
                        </a:lnTo>
                        <a:lnTo>
                          <a:pt x="3600" y="600"/>
                        </a:lnTo>
                        <a:lnTo>
                          <a:pt x="3606" y="594"/>
                        </a:lnTo>
                        <a:lnTo>
                          <a:pt x="3606" y="588"/>
                        </a:lnTo>
                        <a:lnTo>
                          <a:pt x="3606" y="582"/>
                        </a:lnTo>
                        <a:lnTo>
                          <a:pt x="3606" y="576"/>
                        </a:lnTo>
                        <a:lnTo>
                          <a:pt x="3613" y="570"/>
                        </a:lnTo>
                        <a:lnTo>
                          <a:pt x="3613" y="564"/>
                        </a:lnTo>
                        <a:lnTo>
                          <a:pt x="3613" y="558"/>
                        </a:lnTo>
                        <a:lnTo>
                          <a:pt x="3613" y="552"/>
                        </a:lnTo>
                        <a:lnTo>
                          <a:pt x="3613" y="546"/>
                        </a:lnTo>
                        <a:lnTo>
                          <a:pt x="3613" y="540"/>
                        </a:lnTo>
                        <a:lnTo>
                          <a:pt x="3619" y="534"/>
                        </a:lnTo>
                        <a:lnTo>
                          <a:pt x="3619" y="528"/>
                        </a:lnTo>
                        <a:lnTo>
                          <a:pt x="3619" y="522"/>
                        </a:lnTo>
                        <a:lnTo>
                          <a:pt x="3619" y="516"/>
                        </a:lnTo>
                        <a:lnTo>
                          <a:pt x="3619" y="498"/>
                        </a:lnTo>
                        <a:lnTo>
                          <a:pt x="3619" y="492"/>
                        </a:lnTo>
                        <a:lnTo>
                          <a:pt x="3625" y="486"/>
                        </a:lnTo>
                        <a:lnTo>
                          <a:pt x="3625" y="480"/>
                        </a:lnTo>
                        <a:lnTo>
                          <a:pt x="3625" y="474"/>
                        </a:lnTo>
                        <a:lnTo>
                          <a:pt x="3625" y="462"/>
                        </a:lnTo>
                        <a:lnTo>
                          <a:pt x="3625" y="450"/>
                        </a:lnTo>
                        <a:lnTo>
                          <a:pt x="3625" y="444"/>
                        </a:lnTo>
                        <a:lnTo>
                          <a:pt x="3631" y="438"/>
                        </a:lnTo>
                        <a:lnTo>
                          <a:pt x="3631" y="432"/>
                        </a:lnTo>
                        <a:lnTo>
                          <a:pt x="3631" y="414"/>
                        </a:lnTo>
                        <a:lnTo>
                          <a:pt x="3631" y="408"/>
                        </a:lnTo>
                        <a:lnTo>
                          <a:pt x="3631" y="396"/>
                        </a:lnTo>
                        <a:lnTo>
                          <a:pt x="3631" y="390"/>
                        </a:lnTo>
                        <a:lnTo>
                          <a:pt x="3638" y="378"/>
                        </a:lnTo>
                        <a:lnTo>
                          <a:pt x="3638" y="366"/>
                        </a:lnTo>
                        <a:lnTo>
                          <a:pt x="3638" y="360"/>
                        </a:lnTo>
                        <a:lnTo>
                          <a:pt x="3638" y="348"/>
                        </a:lnTo>
                        <a:lnTo>
                          <a:pt x="3638" y="336"/>
                        </a:lnTo>
                        <a:lnTo>
                          <a:pt x="3638" y="330"/>
                        </a:lnTo>
                        <a:lnTo>
                          <a:pt x="3644" y="318"/>
                        </a:lnTo>
                        <a:lnTo>
                          <a:pt x="3644" y="306"/>
                        </a:lnTo>
                        <a:lnTo>
                          <a:pt x="3644" y="294"/>
                        </a:lnTo>
                        <a:lnTo>
                          <a:pt x="3644" y="282"/>
                        </a:lnTo>
                        <a:lnTo>
                          <a:pt x="3644" y="270"/>
                        </a:lnTo>
                        <a:lnTo>
                          <a:pt x="3644" y="258"/>
                        </a:lnTo>
                        <a:lnTo>
                          <a:pt x="3650" y="246"/>
                        </a:lnTo>
                        <a:lnTo>
                          <a:pt x="3650" y="234"/>
                        </a:lnTo>
                        <a:lnTo>
                          <a:pt x="3650" y="222"/>
                        </a:lnTo>
                        <a:lnTo>
                          <a:pt x="3650" y="210"/>
                        </a:lnTo>
                        <a:lnTo>
                          <a:pt x="3650" y="198"/>
                        </a:lnTo>
                        <a:lnTo>
                          <a:pt x="3650" y="174"/>
                        </a:lnTo>
                        <a:lnTo>
                          <a:pt x="3656" y="162"/>
                        </a:lnTo>
                        <a:lnTo>
                          <a:pt x="3656" y="156"/>
                        </a:lnTo>
                        <a:lnTo>
                          <a:pt x="3656" y="144"/>
                        </a:lnTo>
                        <a:lnTo>
                          <a:pt x="3656" y="132"/>
                        </a:lnTo>
                        <a:lnTo>
                          <a:pt x="3656" y="108"/>
                        </a:lnTo>
                        <a:lnTo>
                          <a:pt x="3656" y="96"/>
                        </a:lnTo>
                        <a:lnTo>
                          <a:pt x="3663" y="84"/>
                        </a:lnTo>
                        <a:lnTo>
                          <a:pt x="3663" y="66"/>
                        </a:lnTo>
                        <a:lnTo>
                          <a:pt x="3663" y="54"/>
                        </a:lnTo>
                        <a:lnTo>
                          <a:pt x="3663" y="42"/>
                        </a:lnTo>
                        <a:lnTo>
                          <a:pt x="3663" y="30"/>
                        </a:lnTo>
                        <a:lnTo>
                          <a:pt x="3663" y="18"/>
                        </a:lnTo>
                        <a:lnTo>
                          <a:pt x="3669" y="18"/>
                        </a:lnTo>
                        <a:lnTo>
                          <a:pt x="3669" y="12"/>
                        </a:lnTo>
                        <a:lnTo>
                          <a:pt x="3669" y="18"/>
                        </a:lnTo>
                        <a:lnTo>
                          <a:pt x="3669" y="42"/>
                        </a:lnTo>
                        <a:lnTo>
                          <a:pt x="3669" y="54"/>
                        </a:lnTo>
                        <a:lnTo>
                          <a:pt x="3675" y="66"/>
                        </a:lnTo>
                        <a:lnTo>
                          <a:pt x="3675" y="84"/>
                        </a:lnTo>
                        <a:lnTo>
                          <a:pt x="3675" y="96"/>
                        </a:lnTo>
                        <a:lnTo>
                          <a:pt x="3675" y="108"/>
                        </a:lnTo>
                        <a:lnTo>
                          <a:pt x="3675" y="120"/>
                        </a:lnTo>
                        <a:lnTo>
                          <a:pt x="3675" y="132"/>
                        </a:lnTo>
                        <a:lnTo>
                          <a:pt x="3681" y="156"/>
                        </a:lnTo>
                        <a:lnTo>
                          <a:pt x="3681" y="168"/>
                        </a:lnTo>
                        <a:lnTo>
                          <a:pt x="3681" y="174"/>
                        </a:lnTo>
                        <a:lnTo>
                          <a:pt x="3681" y="186"/>
                        </a:lnTo>
                        <a:lnTo>
                          <a:pt x="3681" y="204"/>
                        </a:lnTo>
                        <a:lnTo>
                          <a:pt x="3681" y="216"/>
                        </a:lnTo>
                        <a:lnTo>
                          <a:pt x="3681" y="228"/>
                        </a:lnTo>
                        <a:lnTo>
                          <a:pt x="3688" y="240"/>
                        </a:lnTo>
                        <a:lnTo>
                          <a:pt x="3688" y="252"/>
                        </a:lnTo>
                        <a:lnTo>
                          <a:pt x="3688" y="264"/>
                        </a:lnTo>
                        <a:lnTo>
                          <a:pt x="3688" y="276"/>
                        </a:lnTo>
                        <a:lnTo>
                          <a:pt x="3688" y="282"/>
                        </a:lnTo>
                        <a:lnTo>
                          <a:pt x="3694" y="306"/>
                        </a:lnTo>
                        <a:lnTo>
                          <a:pt x="3694" y="318"/>
                        </a:lnTo>
                        <a:lnTo>
                          <a:pt x="3694" y="330"/>
                        </a:lnTo>
                        <a:lnTo>
                          <a:pt x="3694" y="336"/>
                        </a:lnTo>
                        <a:lnTo>
                          <a:pt x="3694" y="348"/>
                        </a:lnTo>
                        <a:lnTo>
                          <a:pt x="3694" y="360"/>
                        </a:lnTo>
                        <a:lnTo>
                          <a:pt x="3700" y="372"/>
                        </a:lnTo>
                        <a:lnTo>
                          <a:pt x="3700" y="378"/>
                        </a:lnTo>
                        <a:lnTo>
                          <a:pt x="3700" y="390"/>
                        </a:lnTo>
                        <a:lnTo>
                          <a:pt x="3700" y="396"/>
                        </a:lnTo>
                        <a:lnTo>
                          <a:pt x="3700" y="408"/>
                        </a:lnTo>
                        <a:lnTo>
                          <a:pt x="3700" y="414"/>
                        </a:lnTo>
                        <a:lnTo>
                          <a:pt x="3706" y="426"/>
                        </a:lnTo>
                        <a:lnTo>
                          <a:pt x="3706" y="432"/>
                        </a:lnTo>
                        <a:lnTo>
                          <a:pt x="3706" y="438"/>
                        </a:lnTo>
                        <a:lnTo>
                          <a:pt x="3706" y="456"/>
                        </a:lnTo>
                        <a:lnTo>
                          <a:pt x="3706" y="462"/>
                        </a:lnTo>
                        <a:lnTo>
                          <a:pt x="3706" y="468"/>
                        </a:lnTo>
                        <a:lnTo>
                          <a:pt x="3706" y="474"/>
                        </a:lnTo>
                        <a:lnTo>
                          <a:pt x="3713" y="486"/>
                        </a:lnTo>
                        <a:lnTo>
                          <a:pt x="3713" y="498"/>
                        </a:lnTo>
                        <a:lnTo>
                          <a:pt x="3713" y="504"/>
                        </a:lnTo>
                        <a:lnTo>
                          <a:pt x="3713" y="510"/>
                        </a:lnTo>
                        <a:lnTo>
                          <a:pt x="3713" y="516"/>
                        </a:lnTo>
                        <a:lnTo>
                          <a:pt x="3713" y="522"/>
                        </a:lnTo>
                        <a:lnTo>
                          <a:pt x="3719" y="528"/>
                        </a:lnTo>
                        <a:lnTo>
                          <a:pt x="3719" y="534"/>
                        </a:lnTo>
                        <a:lnTo>
                          <a:pt x="3719" y="540"/>
                        </a:lnTo>
                        <a:lnTo>
                          <a:pt x="3719" y="546"/>
                        </a:lnTo>
                        <a:lnTo>
                          <a:pt x="3719" y="552"/>
                        </a:lnTo>
                        <a:lnTo>
                          <a:pt x="3719" y="558"/>
                        </a:lnTo>
                        <a:lnTo>
                          <a:pt x="3725" y="570"/>
                        </a:lnTo>
                        <a:lnTo>
                          <a:pt x="3725" y="576"/>
                        </a:lnTo>
                        <a:lnTo>
                          <a:pt x="3725" y="582"/>
                        </a:lnTo>
                        <a:lnTo>
                          <a:pt x="3725" y="588"/>
                        </a:lnTo>
                        <a:lnTo>
                          <a:pt x="3731" y="594"/>
                        </a:lnTo>
                        <a:lnTo>
                          <a:pt x="3731" y="600"/>
                        </a:lnTo>
                        <a:lnTo>
                          <a:pt x="3731" y="606"/>
                        </a:lnTo>
                        <a:lnTo>
                          <a:pt x="3731" y="612"/>
                        </a:lnTo>
                        <a:lnTo>
                          <a:pt x="3737" y="618"/>
                        </a:lnTo>
                        <a:lnTo>
                          <a:pt x="3737" y="624"/>
                        </a:lnTo>
                        <a:lnTo>
                          <a:pt x="3737" y="630"/>
                        </a:lnTo>
                        <a:lnTo>
                          <a:pt x="3744" y="630"/>
                        </a:lnTo>
                        <a:lnTo>
                          <a:pt x="3744" y="636"/>
                        </a:lnTo>
                        <a:lnTo>
                          <a:pt x="3744" y="642"/>
                        </a:lnTo>
                        <a:lnTo>
                          <a:pt x="3750" y="642"/>
                        </a:lnTo>
                        <a:lnTo>
                          <a:pt x="3756" y="642"/>
                        </a:lnTo>
                        <a:lnTo>
                          <a:pt x="3756" y="636"/>
                        </a:lnTo>
                        <a:lnTo>
                          <a:pt x="3762" y="630"/>
                        </a:lnTo>
                        <a:lnTo>
                          <a:pt x="3762" y="624"/>
                        </a:lnTo>
                        <a:lnTo>
                          <a:pt x="3762" y="618"/>
                        </a:lnTo>
                        <a:lnTo>
                          <a:pt x="3769" y="618"/>
                        </a:lnTo>
                        <a:lnTo>
                          <a:pt x="3769" y="612"/>
                        </a:lnTo>
                        <a:lnTo>
                          <a:pt x="3769" y="606"/>
                        </a:lnTo>
                        <a:lnTo>
                          <a:pt x="3769" y="600"/>
                        </a:lnTo>
                        <a:lnTo>
                          <a:pt x="3775" y="594"/>
                        </a:lnTo>
                        <a:lnTo>
                          <a:pt x="3775" y="588"/>
                        </a:lnTo>
                        <a:lnTo>
                          <a:pt x="3775" y="582"/>
                        </a:lnTo>
                        <a:lnTo>
                          <a:pt x="3775" y="576"/>
                        </a:lnTo>
                        <a:lnTo>
                          <a:pt x="3775" y="570"/>
                        </a:lnTo>
                        <a:lnTo>
                          <a:pt x="3775" y="564"/>
                        </a:lnTo>
                        <a:lnTo>
                          <a:pt x="3781" y="558"/>
                        </a:lnTo>
                        <a:lnTo>
                          <a:pt x="3781" y="552"/>
                        </a:lnTo>
                        <a:lnTo>
                          <a:pt x="3781" y="546"/>
                        </a:lnTo>
                        <a:lnTo>
                          <a:pt x="3781" y="540"/>
                        </a:lnTo>
                        <a:lnTo>
                          <a:pt x="3781" y="534"/>
                        </a:lnTo>
                        <a:lnTo>
                          <a:pt x="3787" y="522"/>
                        </a:lnTo>
                        <a:lnTo>
                          <a:pt x="3787" y="516"/>
                        </a:lnTo>
                        <a:lnTo>
                          <a:pt x="3787" y="510"/>
                        </a:lnTo>
                        <a:lnTo>
                          <a:pt x="3787" y="504"/>
                        </a:lnTo>
                        <a:lnTo>
                          <a:pt x="3787" y="498"/>
                        </a:lnTo>
                        <a:lnTo>
                          <a:pt x="3787" y="492"/>
                        </a:lnTo>
                        <a:lnTo>
                          <a:pt x="3787" y="486"/>
                        </a:lnTo>
                        <a:lnTo>
                          <a:pt x="3794" y="468"/>
                        </a:lnTo>
                        <a:lnTo>
                          <a:pt x="3794" y="462"/>
                        </a:lnTo>
                        <a:lnTo>
                          <a:pt x="3794" y="456"/>
                        </a:lnTo>
                        <a:lnTo>
                          <a:pt x="3794" y="450"/>
                        </a:lnTo>
                        <a:lnTo>
                          <a:pt x="3794" y="438"/>
                        </a:lnTo>
                        <a:lnTo>
                          <a:pt x="3800" y="426"/>
                        </a:lnTo>
                        <a:lnTo>
                          <a:pt x="3800" y="420"/>
                        </a:lnTo>
                        <a:lnTo>
                          <a:pt x="3800" y="408"/>
                        </a:lnTo>
                        <a:lnTo>
                          <a:pt x="3800" y="396"/>
                        </a:lnTo>
                        <a:lnTo>
                          <a:pt x="3800" y="390"/>
                        </a:lnTo>
                        <a:lnTo>
                          <a:pt x="3800" y="378"/>
                        </a:lnTo>
                        <a:lnTo>
                          <a:pt x="3800" y="372"/>
                        </a:lnTo>
                        <a:lnTo>
                          <a:pt x="3806" y="360"/>
                        </a:lnTo>
                        <a:lnTo>
                          <a:pt x="3806" y="348"/>
                        </a:lnTo>
                        <a:lnTo>
                          <a:pt x="3806" y="342"/>
                        </a:lnTo>
                        <a:lnTo>
                          <a:pt x="3806" y="330"/>
                        </a:lnTo>
                        <a:lnTo>
                          <a:pt x="3806" y="318"/>
                        </a:lnTo>
                        <a:lnTo>
                          <a:pt x="3806" y="306"/>
                        </a:lnTo>
                        <a:lnTo>
                          <a:pt x="3812" y="294"/>
                        </a:lnTo>
                        <a:lnTo>
                          <a:pt x="3812" y="288"/>
                        </a:lnTo>
                        <a:lnTo>
                          <a:pt x="3812" y="276"/>
                        </a:lnTo>
                        <a:lnTo>
                          <a:pt x="3812" y="264"/>
                        </a:lnTo>
                        <a:lnTo>
                          <a:pt x="3812" y="252"/>
                        </a:lnTo>
                        <a:lnTo>
                          <a:pt x="3812" y="240"/>
                        </a:lnTo>
                        <a:lnTo>
                          <a:pt x="3819" y="216"/>
                        </a:lnTo>
                        <a:lnTo>
                          <a:pt x="3819" y="204"/>
                        </a:lnTo>
                        <a:lnTo>
                          <a:pt x="3819" y="192"/>
                        </a:lnTo>
                        <a:lnTo>
                          <a:pt x="3819" y="174"/>
                        </a:lnTo>
                        <a:lnTo>
                          <a:pt x="3819" y="168"/>
                        </a:lnTo>
                        <a:lnTo>
                          <a:pt x="3819" y="156"/>
                        </a:lnTo>
                        <a:lnTo>
                          <a:pt x="3825" y="144"/>
                        </a:lnTo>
                        <a:lnTo>
                          <a:pt x="3825" y="132"/>
                        </a:lnTo>
                        <a:lnTo>
                          <a:pt x="3825" y="108"/>
                        </a:lnTo>
                        <a:lnTo>
                          <a:pt x="3825" y="96"/>
                        </a:lnTo>
                        <a:lnTo>
                          <a:pt x="3825" y="84"/>
                        </a:lnTo>
                        <a:lnTo>
                          <a:pt x="3825" y="72"/>
                        </a:lnTo>
                        <a:lnTo>
                          <a:pt x="3831" y="54"/>
                        </a:lnTo>
                        <a:lnTo>
                          <a:pt x="3831" y="42"/>
                        </a:lnTo>
                        <a:lnTo>
                          <a:pt x="3831" y="30"/>
                        </a:lnTo>
                        <a:lnTo>
                          <a:pt x="3831" y="24"/>
                        </a:lnTo>
                        <a:lnTo>
                          <a:pt x="3831" y="18"/>
                        </a:lnTo>
                        <a:lnTo>
                          <a:pt x="3831" y="12"/>
                        </a:lnTo>
                        <a:lnTo>
                          <a:pt x="3837" y="18"/>
                        </a:lnTo>
                        <a:lnTo>
                          <a:pt x="3837" y="30"/>
                        </a:lnTo>
                        <a:lnTo>
                          <a:pt x="3837" y="36"/>
                        </a:lnTo>
                        <a:lnTo>
                          <a:pt x="3837" y="48"/>
                        </a:lnTo>
                        <a:lnTo>
                          <a:pt x="3837" y="66"/>
                        </a:lnTo>
                        <a:lnTo>
                          <a:pt x="3837" y="78"/>
                        </a:lnTo>
                        <a:lnTo>
                          <a:pt x="3844" y="90"/>
                        </a:lnTo>
                        <a:lnTo>
                          <a:pt x="3844" y="102"/>
                        </a:lnTo>
                        <a:lnTo>
                          <a:pt x="3844" y="114"/>
                        </a:lnTo>
                        <a:lnTo>
                          <a:pt x="3844" y="120"/>
                        </a:lnTo>
                        <a:lnTo>
                          <a:pt x="3844" y="144"/>
                        </a:lnTo>
                        <a:lnTo>
                          <a:pt x="3844" y="150"/>
                        </a:lnTo>
                        <a:lnTo>
                          <a:pt x="3850" y="162"/>
                        </a:lnTo>
                        <a:lnTo>
                          <a:pt x="3850" y="174"/>
                        </a:lnTo>
                        <a:lnTo>
                          <a:pt x="3850" y="186"/>
                        </a:lnTo>
                        <a:lnTo>
                          <a:pt x="3850" y="198"/>
                        </a:lnTo>
                        <a:lnTo>
                          <a:pt x="3850" y="210"/>
                        </a:lnTo>
                        <a:lnTo>
                          <a:pt x="3850" y="222"/>
                        </a:lnTo>
                        <a:lnTo>
                          <a:pt x="3856" y="234"/>
                        </a:lnTo>
                        <a:lnTo>
                          <a:pt x="3856" y="252"/>
                        </a:lnTo>
                        <a:lnTo>
                          <a:pt x="3856" y="264"/>
                        </a:lnTo>
                        <a:lnTo>
                          <a:pt x="3856" y="276"/>
                        </a:lnTo>
                        <a:lnTo>
                          <a:pt x="3856" y="282"/>
                        </a:lnTo>
                        <a:lnTo>
                          <a:pt x="3862" y="294"/>
                        </a:lnTo>
                        <a:lnTo>
                          <a:pt x="3862" y="306"/>
                        </a:lnTo>
                        <a:lnTo>
                          <a:pt x="3862" y="312"/>
                        </a:lnTo>
                        <a:lnTo>
                          <a:pt x="3862" y="324"/>
                        </a:lnTo>
                        <a:lnTo>
                          <a:pt x="3862" y="336"/>
                        </a:lnTo>
                        <a:lnTo>
                          <a:pt x="3862" y="342"/>
                        </a:lnTo>
                        <a:lnTo>
                          <a:pt x="3862" y="354"/>
                        </a:lnTo>
                        <a:lnTo>
                          <a:pt x="3869" y="360"/>
                        </a:lnTo>
                        <a:lnTo>
                          <a:pt x="3869" y="372"/>
                        </a:lnTo>
                        <a:lnTo>
                          <a:pt x="3869" y="378"/>
                        </a:lnTo>
                        <a:lnTo>
                          <a:pt x="3869" y="390"/>
                        </a:lnTo>
                        <a:lnTo>
                          <a:pt x="3869" y="396"/>
                        </a:lnTo>
                        <a:lnTo>
                          <a:pt x="3869" y="408"/>
                        </a:lnTo>
                        <a:lnTo>
                          <a:pt x="3875" y="420"/>
                        </a:lnTo>
                        <a:lnTo>
                          <a:pt x="3875" y="426"/>
                        </a:lnTo>
                        <a:lnTo>
                          <a:pt x="3875" y="432"/>
                        </a:lnTo>
                        <a:lnTo>
                          <a:pt x="3875" y="438"/>
                        </a:lnTo>
                        <a:lnTo>
                          <a:pt x="3875" y="450"/>
                        </a:lnTo>
                        <a:lnTo>
                          <a:pt x="3881" y="462"/>
                        </a:lnTo>
                        <a:lnTo>
                          <a:pt x="3881" y="468"/>
                        </a:lnTo>
                        <a:lnTo>
                          <a:pt x="3881" y="474"/>
                        </a:lnTo>
                        <a:lnTo>
                          <a:pt x="3881" y="480"/>
                        </a:lnTo>
                        <a:lnTo>
                          <a:pt x="3881" y="486"/>
                        </a:lnTo>
                        <a:lnTo>
                          <a:pt x="3881" y="492"/>
                        </a:lnTo>
                        <a:lnTo>
                          <a:pt x="3881" y="498"/>
                        </a:lnTo>
                        <a:lnTo>
                          <a:pt x="3887" y="504"/>
                        </a:lnTo>
                        <a:lnTo>
                          <a:pt x="3887" y="516"/>
                        </a:lnTo>
                        <a:lnTo>
                          <a:pt x="3887" y="528"/>
                        </a:lnTo>
                        <a:lnTo>
                          <a:pt x="3887" y="534"/>
                        </a:lnTo>
                        <a:lnTo>
                          <a:pt x="3887" y="540"/>
                        </a:lnTo>
                        <a:lnTo>
                          <a:pt x="3893" y="546"/>
                        </a:lnTo>
                        <a:lnTo>
                          <a:pt x="3893" y="552"/>
                        </a:lnTo>
                        <a:lnTo>
                          <a:pt x="3893" y="558"/>
                        </a:lnTo>
                        <a:lnTo>
                          <a:pt x="3893" y="564"/>
                        </a:lnTo>
                        <a:lnTo>
                          <a:pt x="3893" y="570"/>
                        </a:lnTo>
                        <a:lnTo>
                          <a:pt x="3893" y="576"/>
                        </a:lnTo>
                        <a:lnTo>
                          <a:pt x="3900" y="576"/>
                        </a:lnTo>
                        <a:lnTo>
                          <a:pt x="3900" y="582"/>
                        </a:lnTo>
                        <a:lnTo>
                          <a:pt x="3900" y="588"/>
                        </a:lnTo>
                        <a:lnTo>
                          <a:pt x="3900" y="594"/>
                        </a:lnTo>
                        <a:lnTo>
                          <a:pt x="3900" y="600"/>
                        </a:lnTo>
                        <a:lnTo>
                          <a:pt x="3906" y="600"/>
                        </a:lnTo>
                        <a:lnTo>
                          <a:pt x="3906" y="606"/>
                        </a:lnTo>
                        <a:lnTo>
                          <a:pt x="3906" y="612"/>
                        </a:lnTo>
                        <a:lnTo>
                          <a:pt x="3906" y="618"/>
                        </a:lnTo>
                        <a:lnTo>
                          <a:pt x="3912" y="618"/>
                        </a:lnTo>
                        <a:lnTo>
                          <a:pt x="3912" y="624"/>
                        </a:lnTo>
                        <a:lnTo>
                          <a:pt x="3912" y="630"/>
                        </a:lnTo>
                        <a:lnTo>
                          <a:pt x="3918" y="636"/>
                        </a:lnTo>
                        <a:lnTo>
                          <a:pt x="3925" y="636"/>
                        </a:lnTo>
                        <a:lnTo>
                          <a:pt x="3931" y="636"/>
                        </a:lnTo>
                        <a:lnTo>
                          <a:pt x="3931" y="630"/>
                        </a:lnTo>
                        <a:lnTo>
                          <a:pt x="3937" y="624"/>
                        </a:lnTo>
                        <a:lnTo>
                          <a:pt x="3937" y="618"/>
                        </a:lnTo>
                        <a:lnTo>
                          <a:pt x="3943" y="618"/>
                        </a:lnTo>
                        <a:lnTo>
                          <a:pt x="3943" y="612"/>
                        </a:lnTo>
                        <a:lnTo>
                          <a:pt x="3943" y="606"/>
                        </a:lnTo>
                        <a:lnTo>
                          <a:pt x="3950" y="600"/>
                        </a:lnTo>
                        <a:lnTo>
                          <a:pt x="3950" y="594"/>
                        </a:lnTo>
                        <a:lnTo>
                          <a:pt x="3950" y="588"/>
                        </a:lnTo>
                        <a:lnTo>
                          <a:pt x="3950" y="582"/>
                        </a:lnTo>
                        <a:lnTo>
                          <a:pt x="3956" y="576"/>
                        </a:lnTo>
                        <a:lnTo>
                          <a:pt x="3956" y="570"/>
                        </a:lnTo>
                        <a:lnTo>
                          <a:pt x="3956" y="564"/>
                        </a:lnTo>
                        <a:lnTo>
                          <a:pt x="3956" y="558"/>
                        </a:lnTo>
                        <a:lnTo>
                          <a:pt x="3962" y="552"/>
                        </a:lnTo>
                        <a:lnTo>
                          <a:pt x="3962" y="546"/>
                        </a:lnTo>
                        <a:lnTo>
                          <a:pt x="3962" y="540"/>
                        </a:lnTo>
                        <a:lnTo>
                          <a:pt x="3962" y="534"/>
                        </a:lnTo>
                        <a:lnTo>
                          <a:pt x="3962" y="528"/>
                        </a:lnTo>
                        <a:lnTo>
                          <a:pt x="3968" y="522"/>
                        </a:lnTo>
                        <a:lnTo>
                          <a:pt x="3968" y="516"/>
                        </a:lnTo>
                        <a:lnTo>
                          <a:pt x="3968" y="510"/>
                        </a:lnTo>
                        <a:lnTo>
                          <a:pt x="3968" y="504"/>
                        </a:lnTo>
                        <a:lnTo>
                          <a:pt x="3968" y="498"/>
                        </a:lnTo>
                        <a:lnTo>
                          <a:pt x="3975" y="492"/>
                        </a:lnTo>
                        <a:lnTo>
                          <a:pt x="3975" y="486"/>
                        </a:lnTo>
                        <a:lnTo>
                          <a:pt x="3975" y="480"/>
                        </a:lnTo>
                        <a:lnTo>
                          <a:pt x="3975" y="474"/>
                        </a:lnTo>
                        <a:lnTo>
                          <a:pt x="3975" y="468"/>
                        </a:lnTo>
                        <a:lnTo>
                          <a:pt x="3975" y="462"/>
                        </a:lnTo>
                        <a:lnTo>
                          <a:pt x="3981" y="456"/>
                        </a:lnTo>
                        <a:lnTo>
                          <a:pt x="3981" y="450"/>
                        </a:lnTo>
                        <a:lnTo>
                          <a:pt x="3981" y="438"/>
                        </a:lnTo>
                        <a:lnTo>
                          <a:pt x="3981" y="432"/>
                        </a:lnTo>
                        <a:lnTo>
                          <a:pt x="3981" y="426"/>
                        </a:lnTo>
                        <a:lnTo>
                          <a:pt x="3981" y="420"/>
                        </a:lnTo>
                        <a:lnTo>
                          <a:pt x="3987" y="408"/>
                        </a:lnTo>
                        <a:lnTo>
                          <a:pt x="3987" y="402"/>
                        </a:lnTo>
                        <a:lnTo>
                          <a:pt x="3987" y="396"/>
                        </a:lnTo>
                        <a:lnTo>
                          <a:pt x="3987" y="390"/>
                        </a:lnTo>
                        <a:lnTo>
                          <a:pt x="3987" y="384"/>
                        </a:lnTo>
                        <a:lnTo>
                          <a:pt x="3987" y="378"/>
                        </a:lnTo>
                        <a:lnTo>
                          <a:pt x="3993" y="366"/>
                        </a:lnTo>
                        <a:lnTo>
                          <a:pt x="3993" y="360"/>
                        </a:lnTo>
                        <a:lnTo>
                          <a:pt x="3993" y="348"/>
                        </a:lnTo>
                        <a:lnTo>
                          <a:pt x="3993" y="342"/>
                        </a:lnTo>
                        <a:lnTo>
                          <a:pt x="3993" y="336"/>
                        </a:lnTo>
                        <a:lnTo>
                          <a:pt x="3993" y="330"/>
                        </a:lnTo>
                        <a:lnTo>
                          <a:pt x="4000" y="318"/>
                        </a:lnTo>
                        <a:lnTo>
                          <a:pt x="4000" y="312"/>
                        </a:lnTo>
                        <a:lnTo>
                          <a:pt x="4000" y="306"/>
                        </a:lnTo>
                        <a:lnTo>
                          <a:pt x="4006" y="312"/>
                        </a:lnTo>
                        <a:lnTo>
                          <a:pt x="4006" y="318"/>
                        </a:lnTo>
                        <a:lnTo>
                          <a:pt x="4006" y="324"/>
                        </a:lnTo>
                        <a:lnTo>
                          <a:pt x="4006" y="330"/>
                        </a:lnTo>
                        <a:lnTo>
                          <a:pt x="4006" y="336"/>
                        </a:lnTo>
                        <a:lnTo>
                          <a:pt x="4006" y="342"/>
                        </a:lnTo>
                        <a:lnTo>
                          <a:pt x="4012" y="348"/>
                        </a:lnTo>
                        <a:lnTo>
                          <a:pt x="4012" y="354"/>
                        </a:lnTo>
                        <a:lnTo>
                          <a:pt x="4012" y="366"/>
                        </a:lnTo>
                        <a:lnTo>
                          <a:pt x="4012" y="372"/>
                        </a:lnTo>
                        <a:lnTo>
                          <a:pt x="4012" y="378"/>
                        </a:lnTo>
                        <a:lnTo>
                          <a:pt x="4012" y="384"/>
                        </a:lnTo>
                        <a:lnTo>
                          <a:pt x="4018" y="390"/>
                        </a:lnTo>
                        <a:lnTo>
                          <a:pt x="4018" y="396"/>
                        </a:lnTo>
                        <a:lnTo>
                          <a:pt x="4018" y="402"/>
                        </a:lnTo>
                        <a:lnTo>
                          <a:pt x="4018" y="414"/>
                        </a:lnTo>
                        <a:lnTo>
                          <a:pt x="4018" y="420"/>
                        </a:lnTo>
                        <a:lnTo>
                          <a:pt x="4018" y="426"/>
                        </a:lnTo>
                        <a:lnTo>
                          <a:pt x="4025" y="432"/>
                        </a:lnTo>
                        <a:lnTo>
                          <a:pt x="4025" y="438"/>
                        </a:lnTo>
                        <a:lnTo>
                          <a:pt x="4025" y="444"/>
                        </a:lnTo>
                        <a:lnTo>
                          <a:pt x="4025" y="450"/>
                        </a:lnTo>
                        <a:lnTo>
                          <a:pt x="4025" y="456"/>
                        </a:lnTo>
                        <a:lnTo>
                          <a:pt x="4025" y="462"/>
                        </a:lnTo>
                        <a:lnTo>
                          <a:pt x="4031" y="468"/>
                        </a:lnTo>
                        <a:lnTo>
                          <a:pt x="4031" y="474"/>
                        </a:lnTo>
                        <a:lnTo>
                          <a:pt x="4031" y="480"/>
                        </a:lnTo>
                        <a:lnTo>
                          <a:pt x="4031" y="486"/>
                        </a:lnTo>
                        <a:lnTo>
                          <a:pt x="4031" y="492"/>
                        </a:lnTo>
                        <a:lnTo>
                          <a:pt x="4037" y="498"/>
                        </a:lnTo>
                        <a:lnTo>
                          <a:pt x="4037" y="504"/>
                        </a:lnTo>
                        <a:lnTo>
                          <a:pt x="4037" y="510"/>
                        </a:lnTo>
                        <a:lnTo>
                          <a:pt x="4037" y="522"/>
                        </a:lnTo>
                        <a:lnTo>
                          <a:pt x="4043" y="528"/>
                        </a:lnTo>
                        <a:lnTo>
                          <a:pt x="4043" y="534"/>
                        </a:lnTo>
                        <a:lnTo>
                          <a:pt x="4043" y="540"/>
                        </a:lnTo>
                        <a:lnTo>
                          <a:pt x="4043" y="546"/>
                        </a:lnTo>
                        <a:lnTo>
                          <a:pt x="4049" y="552"/>
                        </a:lnTo>
                        <a:lnTo>
                          <a:pt x="4049" y="558"/>
                        </a:lnTo>
                        <a:lnTo>
                          <a:pt x="4049" y="564"/>
                        </a:lnTo>
                        <a:lnTo>
                          <a:pt x="4049" y="570"/>
                        </a:lnTo>
                        <a:lnTo>
                          <a:pt x="4049" y="576"/>
                        </a:lnTo>
                        <a:lnTo>
                          <a:pt x="4056" y="576"/>
                        </a:lnTo>
                        <a:lnTo>
                          <a:pt x="4056" y="582"/>
                        </a:lnTo>
                        <a:lnTo>
                          <a:pt x="4056" y="588"/>
                        </a:lnTo>
                        <a:lnTo>
                          <a:pt x="4056" y="594"/>
                        </a:lnTo>
                        <a:lnTo>
                          <a:pt x="4062" y="594"/>
                        </a:lnTo>
                        <a:lnTo>
                          <a:pt x="4062" y="600"/>
                        </a:lnTo>
                        <a:lnTo>
                          <a:pt x="4062" y="606"/>
                        </a:lnTo>
                        <a:lnTo>
                          <a:pt x="4068" y="606"/>
                        </a:lnTo>
                        <a:lnTo>
                          <a:pt x="4068" y="612"/>
                        </a:lnTo>
                        <a:lnTo>
                          <a:pt x="4068" y="618"/>
                        </a:lnTo>
                        <a:lnTo>
                          <a:pt x="4074" y="618"/>
                        </a:lnTo>
                        <a:lnTo>
                          <a:pt x="4074" y="624"/>
                        </a:lnTo>
                        <a:lnTo>
                          <a:pt x="4081" y="630"/>
                        </a:lnTo>
                        <a:lnTo>
                          <a:pt x="4087" y="630"/>
                        </a:lnTo>
                        <a:lnTo>
                          <a:pt x="4093" y="630"/>
                        </a:lnTo>
                        <a:lnTo>
                          <a:pt x="4093" y="624"/>
                        </a:lnTo>
                        <a:lnTo>
                          <a:pt x="4099" y="618"/>
                        </a:lnTo>
                        <a:lnTo>
                          <a:pt x="4099" y="612"/>
                        </a:lnTo>
                        <a:lnTo>
                          <a:pt x="4106" y="606"/>
                        </a:lnTo>
                        <a:lnTo>
                          <a:pt x="4106" y="600"/>
                        </a:lnTo>
                        <a:lnTo>
                          <a:pt x="4106" y="594"/>
                        </a:lnTo>
                        <a:lnTo>
                          <a:pt x="4112" y="594"/>
                        </a:lnTo>
                        <a:lnTo>
                          <a:pt x="4112" y="588"/>
                        </a:lnTo>
                        <a:lnTo>
                          <a:pt x="4112" y="582"/>
                        </a:lnTo>
                        <a:lnTo>
                          <a:pt x="4112" y="576"/>
                        </a:lnTo>
                        <a:lnTo>
                          <a:pt x="4118" y="576"/>
                        </a:lnTo>
                        <a:lnTo>
                          <a:pt x="4118" y="570"/>
                        </a:lnTo>
                        <a:lnTo>
                          <a:pt x="4118" y="564"/>
                        </a:lnTo>
                        <a:lnTo>
                          <a:pt x="4118" y="558"/>
                        </a:lnTo>
                        <a:lnTo>
                          <a:pt x="4124" y="552"/>
                        </a:lnTo>
                        <a:lnTo>
                          <a:pt x="4124" y="546"/>
                        </a:lnTo>
                        <a:lnTo>
                          <a:pt x="4124" y="540"/>
                        </a:lnTo>
                        <a:lnTo>
                          <a:pt x="4124" y="534"/>
                        </a:lnTo>
                        <a:lnTo>
                          <a:pt x="4124" y="528"/>
                        </a:lnTo>
                        <a:lnTo>
                          <a:pt x="4131" y="522"/>
                        </a:lnTo>
                        <a:lnTo>
                          <a:pt x="4131" y="516"/>
                        </a:lnTo>
                        <a:lnTo>
                          <a:pt x="4131" y="510"/>
                        </a:lnTo>
                        <a:lnTo>
                          <a:pt x="4131" y="504"/>
                        </a:lnTo>
                        <a:lnTo>
                          <a:pt x="4137" y="498"/>
                        </a:lnTo>
                        <a:lnTo>
                          <a:pt x="4137" y="492"/>
                        </a:lnTo>
                        <a:lnTo>
                          <a:pt x="4137" y="486"/>
                        </a:lnTo>
                        <a:lnTo>
                          <a:pt x="4137" y="480"/>
                        </a:lnTo>
                        <a:lnTo>
                          <a:pt x="4137" y="474"/>
                        </a:lnTo>
                        <a:lnTo>
                          <a:pt x="4137" y="468"/>
                        </a:lnTo>
                        <a:lnTo>
                          <a:pt x="4143" y="462"/>
                        </a:lnTo>
                        <a:lnTo>
                          <a:pt x="4143" y="456"/>
                        </a:lnTo>
                        <a:lnTo>
                          <a:pt x="4143" y="450"/>
                        </a:lnTo>
                        <a:lnTo>
                          <a:pt x="4143" y="438"/>
                        </a:lnTo>
                        <a:lnTo>
                          <a:pt x="4143" y="432"/>
                        </a:lnTo>
                        <a:lnTo>
                          <a:pt x="4149" y="426"/>
                        </a:lnTo>
                        <a:lnTo>
                          <a:pt x="4149" y="420"/>
                        </a:lnTo>
                        <a:lnTo>
                          <a:pt x="4149" y="414"/>
                        </a:lnTo>
                        <a:lnTo>
                          <a:pt x="4149" y="408"/>
                        </a:lnTo>
                        <a:lnTo>
                          <a:pt x="4149" y="402"/>
                        </a:lnTo>
                        <a:lnTo>
                          <a:pt x="4149" y="396"/>
                        </a:lnTo>
                        <a:lnTo>
                          <a:pt x="4156" y="390"/>
                        </a:lnTo>
                        <a:lnTo>
                          <a:pt x="4156" y="384"/>
                        </a:lnTo>
                        <a:lnTo>
                          <a:pt x="4156" y="378"/>
                        </a:lnTo>
                        <a:lnTo>
                          <a:pt x="4156" y="372"/>
                        </a:lnTo>
                        <a:lnTo>
                          <a:pt x="4156" y="360"/>
                        </a:lnTo>
                        <a:lnTo>
                          <a:pt x="4156" y="354"/>
                        </a:lnTo>
                        <a:lnTo>
                          <a:pt x="4162" y="348"/>
                        </a:lnTo>
                        <a:lnTo>
                          <a:pt x="4162" y="342"/>
                        </a:lnTo>
                        <a:lnTo>
                          <a:pt x="4162" y="336"/>
                        </a:lnTo>
                        <a:lnTo>
                          <a:pt x="4162" y="330"/>
                        </a:lnTo>
                        <a:lnTo>
                          <a:pt x="4162" y="324"/>
                        </a:lnTo>
                        <a:lnTo>
                          <a:pt x="4162" y="318"/>
                        </a:lnTo>
                        <a:lnTo>
                          <a:pt x="4162" y="312"/>
                        </a:lnTo>
                        <a:lnTo>
                          <a:pt x="4168" y="294"/>
                        </a:lnTo>
                        <a:lnTo>
                          <a:pt x="4168" y="288"/>
                        </a:lnTo>
                        <a:lnTo>
                          <a:pt x="4168" y="282"/>
                        </a:lnTo>
                        <a:lnTo>
                          <a:pt x="4174" y="288"/>
                        </a:lnTo>
                        <a:lnTo>
                          <a:pt x="4174" y="300"/>
                        </a:lnTo>
                        <a:lnTo>
                          <a:pt x="4174" y="306"/>
                        </a:lnTo>
                        <a:lnTo>
                          <a:pt x="4174" y="324"/>
                        </a:lnTo>
                        <a:lnTo>
                          <a:pt x="4174" y="336"/>
                        </a:lnTo>
                        <a:lnTo>
                          <a:pt x="4174" y="354"/>
                        </a:lnTo>
                        <a:lnTo>
                          <a:pt x="4181" y="366"/>
                        </a:lnTo>
                        <a:lnTo>
                          <a:pt x="4181" y="396"/>
                        </a:lnTo>
                        <a:lnTo>
                          <a:pt x="4181" y="408"/>
                        </a:lnTo>
                        <a:lnTo>
                          <a:pt x="4181" y="420"/>
                        </a:lnTo>
                        <a:lnTo>
                          <a:pt x="4181" y="432"/>
                        </a:lnTo>
                        <a:lnTo>
                          <a:pt x="4187" y="450"/>
                        </a:lnTo>
                        <a:lnTo>
                          <a:pt x="4187" y="462"/>
                        </a:lnTo>
                        <a:lnTo>
                          <a:pt x="4187" y="468"/>
                        </a:lnTo>
                        <a:lnTo>
                          <a:pt x="4187" y="480"/>
                        </a:lnTo>
                        <a:lnTo>
                          <a:pt x="4187" y="492"/>
                        </a:lnTo>
                        <a:lnTo>
                          <a:pt x="4187" y="504"/>
                        </a:lnTo>
                        <a:lnTo>
                          <a:pt x="4193" y="516"/>
                        </a:lnTo>
                        <a:lnTo>
                          <a:pt x="4193" y="522"/>
                        </a:lnTo>
                        <a:lnTo>
                          <a:pt x="4193" y="534"/>
                        </a:lnTo>
                        <a:lnTo>
                          <a:pt x="4193" y="540"/>
                        </a:lnTo>
                        <a:lnTo>
                          <a:pt x="4193" y="552"/>
                        </a:lnTo>
                        <a:lnTo>
                          <a:pt x="4193" y="558"/>
                        </a:lnTo>
                        <a:lnTo>
                          <a:pt x="4193" y="564"/>
                        </a:lnTo>
                        <a:lnTo>
                          <a:pt x="4199" y="576"/>
                        </a:lnTo>
                        <a:lnTo>
                          <a:pt x="4199" y="582"/>
                        </a:lnTo>
                        <a:lnTo>
                          <a:pt x="4199" y="588"/>
                        </a:lnTo>
                        <a:lnTo>
                          <a:pt x="4199" y="594"/>
                        </a:lnTo>
                        <a:lnTo>
                          <a:pt x="4199" y="600"/>
                        </a:lnTo>
                        <a:lnTo>
                          <a:pt x="4205" y="600"/>
                        </a:lnTo>
                        <a:lnTo>
                          <a:pt x="4205" y="606"/>
                        </a:lnTo>
                        <a:lnTo>
                          <a:pt x="4205" y="612"/>
                        </a:lnTo>
                        <a:lnTo>
                          <a:pt x="4205" y="618"/>
                        </a:lnTo>
                        <a:lnTo>
                          <a:pt x="4212" y="624"/>
                        </a:lnTo>
                        <a:lnTo>
                          <a:pt x="4212" y="630"/>
                        </a:lnTo>
                        <a:lnTo>
                          <a:pt x="4218" y="636"/>
                        </a:lnTo>
                        <a:lnTo>
                          <a:pt x="4224" y="642"/>
                        </a:lnTo>
                        <a:lnTo>
                          <a:pt x="4230" y="636"/>
                        </a:lnTo>
                        <a:lnTo>
                          <a:pt x="4237" y="636"/>
                        </a:lnTo>
                        <a:lnTo>
                          <a:pt x="4237" y="630"/>
                        </a:lnTo>
                        <a:lnTo>
                          <a:pt x="4237" y="624"/>
                        </a:lnTo>
                        <a:lnTo>
                          <a:pt x="4243" y="624"/>
                        </a:lnTo>
                        <a:lnTo>
                          <a:pt x="4243" y="618"/>
                        </a:lnTo>
                        <a:lnTo>
                          <a:pt x="4243" y="612"/>
                        </a:lnTo>
                        <a:lnTo>
                          <a:pt x="4243" y="606"/>
                        </a:lnTo>
                        <a:lnTo>
                          <a:pt x="4249" y="600"/>
                        </a:lnTo>
                        <a:lnTo>
                          <a:pt x="4249" y="594"/>
                        </a:lnTo>
                        <a:lnTo>
                          <a:pt x="4249" y="588"/>
                        </a:lnTo>
                        <a:lnTo>
                          <a:pt x="4249" y="582"/>
                        </a:lnTo>
                        <a:lnTo>
                          <a:pt x="4255" y="582"/>
                        </a:lnTo>
                        <a:lnTo>
                          <a:pt x="4255" y="576"/>
                        </a:lnTo>
                        <a:lnTo>
                          <a:pt x="4255" y="570"/>
                        </a:lnTo>
                        <a:lnTo>
                          <a:pt x="4255" y="564"/>
                        </a:lnTo>
                        <a:lnTo>
                          <a:pt x="4255" y="552"/>
                        </a:lnTo>
                        <a:lnTo>
                          <a:pt x="4262" y="546"/>
                        </a:lnTo>
                        <a:lnTo>
                          <a:pt x="4262" y="540"/>
                        </a:lnTo>
                        <a:lnTo>
                          <a:pt x="4262" y="534"/>
                        </a:lnTo>
                        <a:lnTo>
                          <a:pt x="4262" y="522"/>
                        </a:lnTo>
                        <a:lnTo>
                          <a:pt x="4262" y="516"/>
                        </a:lnTo>
                        <a:lnTo>
                          <a:pt x="4262" y="504"/>
                        </a:lnTo>
                        <a:lnTo>
                          <a:pt x="4262" y="498"/>
                        </a:lnTo>
                        <a:lnTo>
                          <a:pt x="4268" y="486"/>
                        </a:lnTo>
                        <a:lnTo>
                          <a:pt x="4268" y="474"/>
                        </a:lnTo>
                        <a:lnTo>
                          <a:pt x="4268" y="462"/>
                        </a:lnTo>
                        <a:lnTo>
                          <a:pt x="4268" y="450"/>
                        </a:lnTo>
                        <a:lnTo>
                          <a:pt x="4268" y="444"/>
                        </a:lnTo>
                        <a:lnTo>
                          <a:pt x="4268" y="432"/>
                        </a:lnTo>
                        <a:lnTo>
                          <a:pt x="4274" y="420"/>
                        </a:lnTo>
                        <a:lnTo>
                          <a:pt x="4274" y="408"/>
                        </a:lnTo>
                        <a:lnTo>
                          <a:pt x="4274" y="390"/>
                        </a:lnTo>
                        <a:lnTo>
                          <a:pt x="4274" y="378"/>
                        </a:lnTo>
                        <a:lnTo>
                          <a:pt x="4274" y="366"/>
                        </a:lnTo>
                        <a:lnTo>
                          <a:pt x="4274" y="354"/>
                        </a:lnTo>
                        <a:lnTo>
                          <a:pt x="4280" y="324"/>
                        </a:lnTo>
                        <a:lnTo>
                          <a:pt x="4280" y="312"/>
                        </a:lnTo>
                        <a:lnTo>
                          <a:pt x="4280" y="294"/>
                        </a:lnTo>
                        <a:lnTo>
                          <a:pt x="4280" y="282"/>
                        </a:lnTo>
                        <a:lnTo>
                          <a:pt x="4280" y="264"/>
                        </a:lnTo>
                        <a:lnTo>
                          <a:pt x="4280" y="258"/>
                        </a:lnTo>
                        <a:lnTo>
                          <a:pt x="4287" y="246"/>
                        </a:lnTo>
                        <a:lnTo>
                          <a:pt x="4287" y="240"/>
                        </a:lnTo>
                        <a:lnTo>
                          <a:pt x="4287" y="246"/>
                        </a:lnTo>
                        <a:lnTo>
                          <a:pt x="4287" y="252"/>
                        </a:lnTo>
                        <a:lnTo>
                          <a:pt x="4293" y="264"/>
                        </a:lnTo>
                        <a:lnTo>
                          <a:pt x="4293" y="270"/>
                        </a:lnTo>
                        <a:lnTo>
                          <a:pt x="4293" y="282"/>
                        </a:lnTo>
                        <a:lnTo>
                          <a:pt x="4293" y="288"/>
                        </a:lnTo>
                        <a:lnTo>
                          <a:pt x="4293" y="306"/>
                        </a:lnTo>
                        <a:lnTo>
                          <a:pt x="4299" y="312"/>
                        </a:lnTo>
                        <a:lnTo>
                          <a:pt x="4299" y="324"/>
                        </a:lnTo>
                        <a:lnTo>
                          <a:pt x="4299" y="330"/>
                        </a:lnTo>
                        <a:lnTo>
                          <a:pt x="4299" y="336"/>
                        </a:lnTo>
                        <a:lnTo>
                          <a:pt x="4299" y="348"/>
                        </a:lnTo>
                        <a:lnTo>
                          <a:pt x="4299" y="354"/>
                        </a:lnTo>
                        <a:lnTo>
                          <a:pt x="4299" y="360"/>
                        </a:lnTo>
                        <a:lnTo>
                          <a:pt x="4305" y="366"/>
                        </a:lnTo>
                        <a:lnTo>
                          <a:pt x="4305" y="378"/>
                        </a:lnTo>
                        <a:lnTo>
                          <a:pt x="4305" y="384"/>
                        </a:lnTo>
                        <a:lnTo>
                          <a:pt x="4305" y="390"/>
                        </a:lnTo>
                        <a:lnTo>
                          <a:pt x="4305" y="396"/>
                        </a:lnTo>
                        <a:lnTo>
                          <a:pt x="4305" y="408"/>
                        </a:lnTo>
                        <a:lnTo>
                          <a:pt x="4312" y="414"/>
                        </a:lnTo>
                        <a:lnTo>
                          <a:pt x="4312" y="420"/>
                        </a:lnTo>
                        <a:lnTo>
                          <a:pt x="4312" y="426"/>
                        </a:lnTo>
                        <a:lnTo>
                          <a:pt x="4312" y="432"/>
                        </a:lnTo>
                        <a:lnTo>
                          <a:pt x="4312" y="438"/>
                        </a:lnTo>
                        <a:lnTo>
                          <a:pt x="4318" y="444"/>
                        </a:lnTo>
                        <a:lnTo>
                          <a:pt x="4324" y="444"/>
                        </a:lnTo>
                        <a:lnTo>
                          <a:pt x="4330" y="444"/>
                        </a:lnTo>
                        <a:lnTo>
                          <a:pt x="4337" y="444"/>
                        </a:lnTo>
                        <a:lnTo>
                          <a:pt x="4343" y="444"/>
                        </a:lnTo>
                        <a:lnTo>
                          <a:pt x="4349" y="444"/>
                        </a:lnTo>
                        <a:lnTo>
                          <a:pt x="4355" y="444"/>
                        </a:lnTo>
                        <a:lnTo>
                          <a:pt x="4355" y="438"/>
                        </a:lnTo>
                        <a:lnTo>
                          <a:pt x="4361" y="438"/>
                        </a:lnTo>
                        <a:lnTo>
                          <a:pt x="4368" y="438"/>
                        </a:lnTo>
                        <a:lnTo>
                          <a:pt x="4374" y="438"/>
                        </a:lnTo>
                        <a:lnTo>
                          <a:pt x="4374" y="432"/>
                        </a:lnTo>
                        <a:lnTo>
                          <a:pt x="4380" y="432"/>
                        </a:lnTo>
                        <a:lnTo>
                          <a:pt x="4380" y="426"/>
                        </a:lnTo>
                        <a:lnTo>
                          <a:pt x="4380" y="420"/>
                        </a:lnTo>
                        <a:lnTo>
                          <a:pt x="4380" y="414"/>
                        </a:lnTo>
                        <a:lnTo>
                          <a:pt x="4386" y="408"/>
                        </a:lnTo>
                        <a:lnTo>
                          <a:pt x="4386" y="402"/>
                        </a:lnTo>
                        <a:lnTo>
                          <a:pt x="4386" y="396"/>
                        </a:lnTo>
                        <a:lnTo>
                          <a:pt x="4386" y="390"/>
                        </a:lnTo>
                        <a:lnTo>
                          <a:pt x="4386" y="384"/>
                        </a:lnTo>
                        <a:lnTo>
                          <a:pt x="4386" y="378"/>
                        </a:lnTo>
                        <a:lnTo>
                          <a:pt x="4393" y="378"/>
                        </a:lnTo>
                        <a:lnTo>
                          <a:pt x="4393" y="372"/>
                        </a:lnTo>
                        <a:lnTo>
                          <a:pt x="4393" y="366"/>
                        </a:lnTo>
                        <a:lnTo>
                          <a:pt x="4393" y="360"/>
                        </a:lnTo>
                        <a:lnTo>
                          <a:pt x="4393" y="354"/>
                        </a:lnTo>
                        <a:lnTo>
                          <a:pt x="4399" y="354"/>
                        </a:lnTo>
                        <a:lnTo>
                          <a:pt x="4399" y="360"/>
                        </a:lnTo>
                        <a:lnTo>
                          <a:pt x="4399" y="366"/>
                        </a:lnTo>
                        <a:lnTo>
                          <a:pt x="4399" y="372"/>
                        </a:lnTo>
                        <a:lnTo>
                          <a:pt x="4399" y="378"/>
                        </a:lnTo>
                        <a:lnTo>
                          <a:pt x="4405" y="378"/>
                        </a:lnTo>
                        <a:lnTo>
                          <a:pt x="4405" y="384"/>
                        </a:lnTo>
                        <a:lnTo>
                          <a:pt x="4405" y="390"/>
                        </a:lnTo>
                        <a:lnTo>
                          <a:pt x="4405" y="396"/>
                        </a:lnTo>
                        <a:lnTo>
                          <a:pt x="4405" y="402"/>
                        </a:lnTo>
                        <a:lnTo>
                          <a:pt x="4405" y="408"/>
                        </a:lnTo>
                        <a:lnTo>
                          <a:pt x="4411" y="414"/>
                        </a:lnTo>
                        <a:lnTo>
                          <a:pt x="4411" y="420"/>
                        </a:lnTo>
                        <a:lnTo>
                          <a:pt x="4411" y="426"/>
                        </a:lnTo>
                        <a:lnTo>
                          <a:pt x="4411" y="432"/>
                        </a:lnTo>
                        <a:lnTo>
                          <a:pt x="4418" y="432"/>
                        </a:lnTo>
                        <a:lnTo>
                          <a:pt x="4418" y="438"/>
                        </a:lnTo>
                        <a:lnTo>
                          <a:pt x="4424" y="438"/>
                        </a:lnTo>
                        <a:lnTo>
                          <a:pt x="4430" y="438"/>
                        </a:lnTo>
                        <a:lnTo>
                          <a:pt x="4436" y="438"/>
                        </a:lnTo>
                        <a:lnTo>
                          <a:pt x="4436" y="444"/>
                        </a:lnTo>
                        <a:lnTo>
                          <a:pt x="4443" y="444"/>
                        </a:lnTo>
                        <a:lnTo>
                          <a:pt x="4449" y="444"/>
                        </a:lnTo>
                        <a:lnTo>
                          <a:pt x="4455" y="444"/>
                        </a:lnTo>
                        <a:lnTo>
                          <a:pt x="4461" y="444"/>
                        </a:lnTo>
                        <a:lnTo>
                          <a:pt x="4468" y="444"/>
                        </a:lnTo>
                        <a:lnTo>
                          <a:pt x="4474" y="444"/>
                        </a:lnTo>
                        <a:lnTo>
                          <a:pt x="4480" y="444"/>
                        </a:lnTo>
                        <a:lnTo>
                          <a:pt x="4486" y="444"/>
                        </a:lnTo>
                        <a:lnTo>
                          <a:pt x="4493" y="444"/>
                        </a:lnTo>
                        <a:lnTo>
                          <a:pt x="4493" y="438"/>
                        </a:lnTo>
                        <a:lnTo>
                          <a:pt x="4499" y="438"/>
                        </a:lnTo>
                        <a:lnTo>
                          <a:pt x="4505" y="438"/>
                        </a:lnTo>
                        <a:lnTo>
                          <a:pt x="4511" y="438"/>
                        </a:lnTo>
                        <a:lnTo>
                          <a:pt x="4511" y="432"/>
                        </a:lnTo>
                        <a:lnTo>
                          <a:pt x="4517" y="432"/>
                        </a:lnTo>
                        <a:lnTo>
                          <a:pt x="4517" y="426"/>
                        </a:lnTo>
                        <a:lnTo>
                          <a:pt x="4517" y="420"/>
                        </a:lnTo>
                        <a:lnTo>
                          <a:pt x="4517" y="414"/>
                        </a:lnTo>
                        <a:lnTo>
                          <a:pt x="4517" y="408"/>
                        </a:lnTo>
                        <a:lnTo>
                          <a:pt x="4524" y="408"/>
                        </a:lnTo>
                        <a:lnTo>
                          <a:pt x="4524" y="402"/>
                        </a:lnTo>
                        <a:lnTo>
                          <a:pt x="4524" y="390"/>
                        </a:lnTo>
                        <a:lnTo>
                          <a:pt x="4524" y="384"/>
                        </a:lnTo>
                        <a:lnTo>
                          <a:pt x="4524" y="378"/>
                        </a:lnTo>
                        <a:lnTo>
                          <a:pt x="4530" y="378"/>
                        </a:lnTo>
                        <a:lnTo>
                          <a:pt x="4530" y="372"/>
                        </a:lnTo>
                        <a:lnTo>
                          <a:pt x="4530" y="366"/>
                        </a:lnTo>
                        <a:lnTo>
                          <a:pt x="4530" y="360"/>
                        </a:lnTo>
                        <a:lnTo>
                          <a:pt x="4530" y="354"/>
                        </a:lnTo>
                        <a:lnTo>
                          <a:pt x="4536" y="354"/>
                        </a:lnTo>
                        <a:lnTo>
                          <a:pt x="4536" y="360"/>
                        </a:lnTo>
                        <a:lnTo>
                          <a:pt x="4536" y="366"/>
                        </a:lnTo>
                        <a:lnTo>
                          <a:pt x="4536" y="372"/>
                        </a:lnTo>
                        <a:lnTo>
                          <a:pt x="4536" y="378"/>
                        </a:lnTo>
                        <a:lnTo>
                          <a:pt x="4542" y="378"/>
                        </a:lnTo>
                        <a:lnTo>
                          <a:pt x="4542" y="384"/>
                        </a:lnTo>
                        <a:lnTo>
                          <a:pt x="4542" y="390"/>
                        </a:lnTo>
                        <a:lnTo>
                          <a:pt x="4542" y="396"/>
                        </a:lnTo>
                        <a:lnTo>
                          <a:pt x="4542" y="402"/>
                        </a:lnTo>
                        <a:lnTo>
                          <a:pt x="4542" y="408"/>
                        </a:lnTo>
                        <a:lnTo>
                          <a:pt x="4549" y="420"/>
                        </a:lnTo>
                        <a:lnTo>
                          <a:pt x="4549" y="426"/>
                        </a:lnTo>
                        <a:lnTo>
                          <a:pt x="4549" y="432"/>
                        </a:lnTo>
                        <a:lnTo>
                          <a:pt x="4555" y="432"/>
                        </a:lnTo>
                        <a:lnTo>
                          <a:pt x="4555" y="438"/>
                        </a:lnTo>
                        <a:lnTo>
                          <a:pt x="4561" y="438"/>
                        </a:lnTo>
                        <a:lnTo>
                          <a:pt x="4567" y="438"/>
                        </a:lnTo>
                        <a:lnTo>
                          <a:pt x="4574" y="438"/>
                        </a:lnTo>
                        <a:lnTo>
                          <a:pt x="4574" y="444"/>
                        </a:lnTo>
                        <a:lnTo>
                          <a:pt x="4580" y="444"/>
                        </a:lnTo>
                        <a:lnTo>
                          <a:pt x="4586" y="444"/>
                        </a:lnTo>
                        <a:lnTo>
                          <a:pt x="4592" y="444"/>
                        </a:lnTo>
                        <a:lnTo>
                          <a:pt x="4599" y="444"/>
                        </a:lnTo>
                        <a:lnTo>
                          <a:pt x="4605" y="444"/>
                        </a:lnTo>
                        <a:lnTo>
                          <a:pt x="4611" y="444"/>
                        </a:lnTo>
                        <a:lnTo>
                          <a:pt x="4617" y="444"/>
                        </a:lnTo>
                        <a:lnTo>
                          <a:pt x="4624" y="444"/>
                        </a:lnTo>
                        <a:lnTo>
                          <a:pt x="4630" y="444"/>
                        </a:lnTo>
                        <a:lnTo>
                          <a:pt x="4630" y="438"/>
                        </a:lnTo>
                        <a:lnTo>
                          <a:pt x="4636" y="438"/>
                        </a:lnTo>
                        <a:lnTo>
                          <a:pt x="4642" y="438"/>
                        </a:lnTo>
                        <a:lnTo>
                          <a:pt x="4649" y="438"/>
                        </a:lnTo>
                        <a:lnTo>
                          <a:pt x="4649" y="432"/>
                        </a:lnTo>
                        <a:lnTo>
                          <a:pt x="4655" y="432"/>
                        </a:lnTo>
                        <a:lnTo>
                          <a:pt x="4655" y="426"/>
                        </a:lnTo>
                        <a:lnTo>
                          <a:pt x="4655" y="420"/>
                        </a:lnTo>
                        <a:lnTo>
                          <a:pt x="4655" y="414"/>
                        </a:lnTo>
                        <a:lnTo>
                          <a:pt x="4655" y="408"/>
                        </a:lnTo>
                        <a:lnTo>
                          <a:pt x="4661" y="408"/>
                        </a:lnTo>
                        <a:lnTo>
                          <a:pt x="4661" y="402"/>
                        </a:lnTo>
                        <a:lnTo>
                          <a:pt x="4661" y="396"/>
                        </a:lnTo>
                        <a:lnTo>
                          <a:pt x="4661" y="390"/>
                        </a:lnTo>
                        <a:lnTo>
                          <a:pt x="4661" y="378"/>
                        </a:lnTo>
                        <a:lnTo>
                          <a:pt x="4667" y="378"/>
                        </a:lnTo>
                        <a:lnTo>
                          <a:pt x="4667" y="372"/>
                        </a:lnTo>
                        <a:lnTo>
                          <a:pt x="4667" y="366"/>
                        </a:lnTo>
                        <a:lnTo>
                          <a:pt x="4667" y="360"/>
                        </a:lnTo>
                        <a:lnTo>
                          <a:pt x="4667" y="354"/>
                        </a:lnTo>
                        <a:lnTo>
                          <a:pt x="4673" y="354"/>
                        </a:lnTo>
                        <a:lnTo>
                          <a:pt x="4673" y="360"/>
                        </a:lnTo>
                        <a:lnTo>
                          <a:pt x="4673" y="372"/>
                        </a:lnTo>
                        <a:lnTo>
                          <a:pt x="4673" y="378"/>
                        </a:lnTo>
                        <a:lnTo>
                          <a:pt x="4680" y="384"/>
                        </a:lnTo>
                        <a:lnTo>
                          <a:pt x="4680" y="390"/>
                        </a:lnTo>
                        <a:lnTo>
                          <a:pt x="4680" y="396"/>
                        </a:lnTo>
                        <a:lnTo>
                          <a:pt x="4680" y="402"/>
                        </a:lnTo>
                        <a:lnTo>
                          <a:pt x="4680" y="408"/>
                        </a:lnTo>
                        <a:lnTo>
                          <a:pt x="4686" y="414"/>
                        </a:lnTo>
                        <a:lnTo>
                          <a:pt x="4686" y="420"/>
                        </a:lnTo>
                        <a:lnTo>
                          <a:pt x="4686" y="426"/>
                        </a:lnTo>
                        <a:lnTo>
                          <a:pt x="4686" y="432"/>
                        </a:lnTo>
                        <a:lnTo>
                          <a:pt x="4692" y="432"/>
                        </a:lnTo>
                        <a:lnTo>
                          <a:pt x="4692" y="438"/>
                        </a:lnTo>
                        <a:lnTo>
                          <a:pt x="4698" y="438"/>
                        </a:lnTo>
                        <a:lnTo>
                          <a:pt x="4705" y="438"/>
                        </a:lnTo>
                        <a:lnTo>
                          <a:pt x="4711" y="438"/>
                        </a:lnTo>
                        <a:lnTo>
                          <a:pt x="4711" y="444"/>
                        </a:lnTo>
                        <a:lnTo>
                          <a:pt x="4717" y="444"/>
                        </a:lnTo>
                        <a:lnTo>
                          <a:pt x="4723" y="444"/>
                        </a:lnTo>
                        <a:lnTo>
                          <a:pt x="4730" y="444"/>
                        </a:lnTo>
                        <a:lnTo>
                          <a:pt x="4736" y="444"/>
                        </a:lnTo>
                        <a:lnTo>
                          <a:pt x="4742" y="444"/>
                        </a:lnTo>
                        <a:lnTo>
                          <a:pt x="4748" y="444"/>
                        </a:lnTo>
                        <a:lnTo>
                          <a:pt x="4755" y="444"/>
                        </a:lnTo>
                        <a:lnTo>
                          <a:pt x="4761" y="444"/>
                        </a:lnTo>
                        <a:lnTo>
                          <a:pt x="4767" y="444"/>
                        </a:lnTo>
                        <a:lnTo>
                          <a:pt x="4767" y="438"/>
                        </a:lnTo>
                        <a:lnTo>
                          <a:pt x="4773" y="438"/>
                        </a:lnTo>
                        <a:lnTo>
                          <a:pt x="4780" y="438"/>
                        </a:lnTo>
                        <a:lnTo>
                          <a:pt x="4786" y="438"/>
                        </a:lnTo>
                        <a:lnTo>
                          <a:pt x="4786" y="432"/>
                        </a:lnTo>
                        <a:lnTo>
                          <a:pt x="4792" y="432"/>
                        </a:lnTo>
                        <a:lnTo>
                          <a:pt x="4792" y="426"/>
                        </a:lnTo>
                        <a:lnTo>
                          <a:pt x="4792" y="420"/>
                        </a:lnTo>
                        <a:lnTo>
                          <a:pt x="4792" y="414"/>
                        </a:lnTo>
                        <a:lnTo>
                          <a:pt x="4792" y="408"/>
                        </a:lnTo>
                        <a:lnTo>
                          <a:pt x="4798" y="408"/>
                        </a:lnTo>
                        <a:lnTo>
                          <a:pt x="4798" y="402"/>
                        </a:lnTo>
                        <a:lnTo>
                          <a:pt x="4798" y="396"/>
                        </a:lnTo>
                        <a:lnTo>
                          <a:pt x="4798" y="390"/>
                        </a:lnTo>
                        <a:lnTo>
                          <a:pt x="4798" y="384"/>
                        </a:lnTo>
                        <a:lnTo>
                          <a:pt x="4798" y="378"/>
                        </a:lnTo>
                        <a:lnTo>
                          <a:pt x="4804" y="372"/>
                        </a:lnTo>
                        <a:lnTo>
                          <a:pt x="4804" y="366"/>
                        </a:lnTo>
                        <a:lnTo>
                          <a:pt x="4804" y="360"/>
                        </a:lnTo>
                        <a:lnTo>
                          <a:pt x="4804" y="354"/>
                        </a:lnTo>
                        <a:lnTo>
                          <a:pt x="4811" y="354"/>
                        </a:lnTo>
                        <a:lnTo>
                          <a:pt x="4811" y="360"/>
                        </a:lnTo>
                        <a:lnTo>
                          <a:pt x="4811" y="366"/>
                        </a:lnTo>
                        <a:lnTo>
                          <a:pt x="4811" y="372"/>
                        </a:lnTo>
                        <a:lnTo>
                          <a:pt x="4811" y="378"/>
                        </a:lnTo>
                        <a:lnTo>
                          <a:pt x="4817" y="384"/>
                        </a:lnTo>
                        <a:lnTo>
                          <a:pt x="4817" y="390"/>
                        </a:lnTo>
                        <a:lnTo>
                          <a:pt x="4817" y="396"/>
                        </a:lnTo>
                        <a:lnTo>
                          <a:pt x="4817" y="402"/>
                        </a:lnTo>
                        <a:lnTo>
                          <a:pt x="4817" y="408"/>
                        </a:lnTo>
                        <a:lnTo>
                          <a:pt x="4823" y="414"/>
                        </a:lnTo>
                        <a:lnTo>
                          <a:pt x="4823" y="420"/>
                        </a:lnTo>
                        <a:lnTo>
                          <a:pt x="4823" y="426"/>
                        </a:lnTo>
                        <a:lnTo>
                          <a:pt x="4823" y="432"/>
                        </a:lnTo>
                        <a:lnTo>
                          <a:pt x="4829" y="432"/>
                        </a:lnTo>
                        <a:lnTo>
                          <a:pt x="4829" y="438"/>
                        </a:lnTo>
                        <a:lnTo>
                          <a:pt x="4836" y="438"/>
                        </a:lnTo>
                        <a:lnTo>
                          <a:pt x="4842" y="438"/>
                        </a:lnTo>
                        <a:lnTo>
                          <a:pt x="4848" y="438"/>
                        </a:lnTo>
                        <a:lnTo>
                          <a:pt x="4848" y="444"/>
                        </a:lnTo>
                        <a:lnTo>
                          <a:pt x="4854" y="444"/>
                        </a:lnTo>
                        <a:lnTo>
                          <a:pt x="4861" y="444"/>
                        </a:lnTo>
                        <a:lnTo>
                          <a:pt x="4867" y="444"/>
                        </a:lnTo>
                        <a:lnTo>
                          <a:pt x="4873" y="444"/>
                        </a:lnTo>
                        <a:lnTo>
                          <a:pt x="4879" y="444"/>
                        </a:lnTo>
                        <a:lnTo>
                          <a:pt x="4886" y="444"/>
                        </a:lnTo>
                        <a:lnTo>
                          <a:pt x="4892" y="444"/>
                        </a:lnTo>
                        <a:lnTo>
                          <a:pt x="4898" y="444"/>
                        </a:lnTo>
                        <a:lnTo>
                          <a:pt x="4904" y="444"/>
                        </a:lnTo>
                        <a:lnTo>
                          <a:pt x="4904" y="438"/>
                        </a:lnTo>
                        <a:lnTo>
                          <a:pt x="4911" y="438"/>
                        </a:lnTo>
                        <a:lnTo>
                          <a:pt x="4917" y="438"/>
                        </a:lnTo>
                        <a:lnTo>
                          <a:pt x="4923" y="438"/>
                        </a:lnTo>
                        <a:lnTo>
                          <a:pt x="4923" y="432"/>
                        </a:lnTo>
                        <a:lnTo>
                          <a:pt x="4929" y="432"/>
                        </a:lnTo>
                        <a:lnTo>
                          <a:pt x="4929" y="426"/>
                        </a:lnTo>
                        <a:lnTo>
                          <a:pt x="4929" y="420"/>
                        </a:lnTo>
                        <a:lnTo>
                          <a:pt x="4929" y="414"/>
                        </a:lnTo>
                        <a:lnTo>
                          <a:pt x="4929" y="408"/>
                        </a:lnTo>
                        <a:lnTo>
                          <a:pt x="4936" y="408"/>
                        </a:lnTo>
                        <a:lnTo>
                          <a:pt x="4936" y="402"/>
                        </a:lnTo>
                        <a:lnTo>
                          <a:pt x="4936" y="396"/>
                        </a:lnTo>
                        <a:lnTo>
                          <a:pt x="4936" y="390"/>
                        </a:lnTo>
                        <a:lnTo>
                          <a:pt x="4936" y="384"/>
                        </a:lnTo>
                        <a:lnTo>
                          <a:pt x="4936" y="378"/>
                        </a:lnTo>
                        <a:lnTo>
                          <a:pt x="4942" y="372"/>
                        </a:lnTo>
                        <a:lnTo>
                          <a:pt x="4942" y="360"/>
                        </a:lnTo>
                        <a:lnTo>
                          <a:pt x="4942" y="354"/>
                        </a:lnTo>
                        <a:lnTo>
                          <a:pt x="4948" y="354"/>
                        </a:lnTo>
                        <a:lnTo>
                          <a:pt x="4948" y="360"/>
                        </a:lnTo>
                        <a:lnTo>
                          <a:pt x="4948" y="366"/>
                        </a:lnTo>
                        <a:lnTo>
                          <a:pt x="4948" y="372"/>
                        </a:lnTo>
                        <a:lnTo>
                          <a:pt x="4948" y="378"/>
                        </a:lnTo>
                        <a:lnTo>
                          <a:pt x="4954" y="384"/>
                        </a:lnTo>
                        <a:lnTo>
                          <a:pt x="4954" y="396"/>
                        </a:lnTo>
                        <a:lnTo>
                          <a:pt x="4954" y="402"/>
                        </a:lnTo>
                        <a:lnTo>
                          <a:pt x="4954" y="408"/>
                        </a:lnTo>
                        <a:lnTo>
                          <a:pt x="4960" y="414"/>
                        </a:lnTo>
                        <a:lnTo>
                          <a:pt x="4960" y="420"/>
                        </a:lnTo>
                        <a:lnTo>
                          <a:pt x="4960" y="426"/>
                        </a:lnTo>
                        <a:lnTo>
                          <a:pt x="4960" y="432"/>
                        </a:lnTo>
                        <a:lnTo>
                          <a:pt x="4967" y="438"/>
                        </a:lnTo>
                        <a:lnTo>
                          <a:pt x="4973" y="438"/>
                        </a:lnTo>
                        <a:lnTo>
                          <a:pt x="4979" y="438"/>
                        </a:lnTo>
                        <a:lnTo>
                          <a:pt x="4985" y="438"/>
                        </a:lnTo>
                        <a:lnTo>
                          <a:pt x="4985" y="444"/>
                        </a:lnTo>
                        <a:lnTo>
                          <a:pt x="4992" y="444"/>
                        </a:lnTo>
                        <a:lnTo>
                          <a:pt x="4998" y="444"/>
                        </a:lnTo>
                        <a:lnTo>
                          <a:pt x="5004" y="444"/>
                        </a:lnTo>
                        <a:lnTo>
                          <a:pt x="5010" y="444"/>
                        </a:lnTo>
                        <a:lnTo>
                          <a:pt x="5017" y="444"/>
                        </a:lnTo>
                        <a:lnTo>
                          <a:pt x="5023" y="444"/>
                        </a:lnTo>
                        <a:lnTo>
                          <a:pt x="5023" y="438"/>
                        </a:lnTo>
                        <a:lnTo>
                          <a:pt x="5029" y="432"/>
                        </a:lnTo>
                        <a:lnTo>
                          <a:pt x="5029" y="426"/>
                        </a:lnTo>
                        <a:lnTo>
                          <a:pt x="5029" y="420"/>
                        </a:lnTo>
                        <a:lnTo>
                          <a:pt x="5029" y="414"/>
                        </a:lnTo>
                        <a:lnTo>
                          <a:pt x="5029" y="402"/>
                        </a:lnTo>
                        <a:lnTo>
                          <a:pt x="5035" y="396"/>
                        </a:lnTo>
                        <a:lnTo>
                          <a:pt x="5035" y="390"/>
                        </a:lnTo>
                        <a:lnTo>
                          <a:pt x="5035" y="384"/>
                        </a:lnTo>
                        <a:lnTo>
                          <a:pt x="5035" y="378"/>
                        </a:lnTo>
                        <a:lnTo>
                          <a:pt x="5035" y="360"/>
                        </a:lnTo>
                        <a:lnTo>
                          <a:pt x="5042" y="354"/>
                        </a:lnTo>
                        <a:lnTo>
                          <a:pt x="5042" y="348"/>
                        </a:lnTo>
                        <a:lnTo>
                          <a:pt x="5042" y="336"/>
                        </a:lnTo>
                        <a:lnTo>
                          <a:pt x="5042" y="330"/>
                        </a:lnTo>
                        <a:lnTo>
                          <a:pt x="5042" y="324"/>
                        </a:lnTo>
                        <a:lnTo>
                          <a:pt x="5042" y="312"/>
                        </a:lnTo>
                        <a:lnTo>
                          <a:pt x="5048" y="306"/>
                        </a:lnTo>
                        <a:lnTo>
                          <a:pt x="5048" y="294"/>
                        </a:lnTo>
                        <a:lnTo>
                          <a:pt x="5048" y="288"/>
                        </a:lnTo>
                        <a:lnTo>
                          <a:pt x="5048" y="282"/>
                        </a:lnTo>
                        <a:lnTo>
                          <a:pt x="5048" y="270"/>
                        </a:lnTo>
                        <a:lnTo>
                          <a:pt x="5048" y="264"/>
                        </a:lnTo>
                        <a:lnTo>
                          <a:pt x="5048" y="252"/>
                        </a:lnTo>
                        <a:lnTo>
                          <a:pt x="5054" y="246"/>
                        </a:lnTo>
                        <a:lnTo>
                          <a:pt x="5054" y="240"/>
                        </a:lnTo>
                        <a:lnTo>
                          <a:pt x="5054" y="246"/>
                        </a:lnTo>
                        <a:lnTo>
                          <a:pt x="5060" y="264"/>
                        </a:lnTo>
                        <a:lnTo>
                          <a:pt x="5060" y="282"/>
                        </a:lnTo>
                        <a:lnTo>
                          <a:pt x="5060" y="294"/>
                        </a:lnTo>
                        <a:lnTo>
                          <a:pt x="5060" y="312"/>
                        </a:lnTo>
                        <a:lnTo>
                          <a:pt x="5060" y="324"/>
                        </a:lnTo>
                        <a:lnTo>
                          <a:pt x="5060" y="336"/>
                        </a:lnTo>
                        <a:lnTo>
                          <a:pt x="5060" y="354"/>
                        </a:lnTo>
                        <a:lnTo>
                          <a:pt x="5067" y="366"/>
                        </a:lnTo>
                        <a:lnTo>
                          <a:pt x="5067" y="378"/>
                        </a:lnTo>
                        <a:lnTo>
                          <a:pt x="5067" y="390"/>
                        </a:lnTo>
                        <a:lnTo>
                          <a:pt x="5067" y="408"/>
                        </a:lnTo>
                        <a:lnTo>
                          <a:pt x="5067" y="420"/>
                        </a:lnTo>
                        <a:lnTo>
                          <a:pt x="5067" y="432"/>
                        </a:lnTo>
                        <a:lnTo>
                          <a:pt x="5073" y="444"/>
                        </a:lnTo>
                        <a:lnTo>
                          <a:pt x="5073" y="450"/>
                        </a:lnTo>
                        <a:lnTo>
                          <a:pt x="5073" y="462"/>
                        </a:lnTo>
                        <a:lnTo>
                          <a:pt x="5073" y="474"/>
                        </a:lnTo>
                        <a:lnTo>
                          <a:pt x="5073" y="486"/>
                        </a:lnTo>
                        <a:lnTo>
                          <a:pt x="5073" y="498"/>
                        </a:lnTo>
                        <a:lnTo>
                          <a:pt x="5079" y="504"/>
                        </a:lnTo>
                        <a:lnTo>
                          <a:pt x="5079" y="516"/>
                        </a:lnTo>
                        <a:lnTo>
                          <a:pt x="5079" y="534"/>
                        </a:lnTo>
                        <a:lnTo>
                          <a:pt x="5079" y="540"/>
                        </a:lnTo>
                        <a:lnTo>
                          <a:pt x="5079" y="546"/>
                        </a:lnTo>
                        <a:lnTo>
                          <a:pt x="5079" y="552"/>
                        </a:lnTo>
                        <a:lnTo>
                          <a:pt x="5085" y="558"/>
                        </a:lnTo>
                        <a:lnTo>
                          <a:pt x="5085" y="564"/>
                        </a:lnTo>
                        <a:lnTo>
                          <a:pt x="5085" y="570"/>
                        </a:lnTo>
                        <a:lnTo>
                          <a:pt x="5085" y="576"/>
                        </a:lnTo>
                        <a:lnTo>
                          <a:pt x="5085" y="582"/>
                        </a:lnTo>
                        <a:lnTo>
                          <a:pt x="5092" y="588"/>
                        </a:lnTo>
                        <a:lnTo>
                          <a:pt x="5092" y="594"/>
                        </a:lnTo>
                        <a:lnTo>
                          <a:pt x="5092" y="600"/>
                        </a:lnTo>
                        <a:lnTo>
                          <a:pt x="5092" y="606"/>
                        </a:lnTo>
                        <a:lnTo>
                          <a:pt x="5098" y="612"/>
                        </a:lnTo>
                        <a:lnTo>
                          <a:pt x="5098" y="618"/>
                        </a:lnTo>
                        <a:lnTo>
                          <a:pt x="5098" y="624"/>
                        </a:lnTo>
                        <a:lnTo>
                          <a:pt x="5104" y="624"/>
                        </a:lnTo>
                        <a:lnTo>
                          <a:pt x="5104" y="630"/>
                        </a:lnTo>
                        <a:lnTo>
                          <a:pt x="5104" y="636"/>
                        </a:lnTo>
                        <a:lnTo>
                          <a:pt x="5110" y="636"/>
                        </a:lnTo>
                        <a:lnTo>
                          <a:pt x="5110" y="642"/>
                        </a:lnTo>
                        <a:lnTo>
                          <a:pt x="5116" y="642"/>
                        </a:lnTo>
                        <a:lnTo>
                          <a:pt x="5116" y="636"/>
                        </a:lnTo>
                        <a:lnTo>
                          <a:pt x="5123" y="636"/>
                        </a:lnTo>
                        <a:lnTo>
                          <a:pt x="5123" y="630"/>
                        </a:lnTo>
                        <a:lnTo>
                          <a:pt x="5129" y="630"/>
                        </a:lnTo>
                        <a:lnTo>
                          <a:pt x="5129" y="624"/>
                        </a:lnTo>
                        <a:lnTo>
                          <a:pt x="5129" y="618"/>
                        </a:lnTo>
                        <a:lnTo>
                          <a:pt x="5135" y="618"/>
                        </a:lnTo>
                        <a:lnTo>
                          <a:pt x="5135" y="612"/>
                        </a:lnTo>
                        <a:lnTo>
                          <a:pt x="5135" y="600"/>
                        </a:lnTo>
                        <a:lnTo>
                          <a:pt x="5141" y="594"/>
                        </a:lnTo>
                        <a:lnTo>
                          <a:pt x="5141" y="588"/>
                        </a:lnTo>
                        <a:lnTo>
                          <a:pt x="5141" y="582"/>
                        </a:lnTo>
                        <a:lnTo>
                          <a:pt x="5141" y="576"/>
                        </a:lnTo>
                        <a:lnTo>
                          <a:pt x="5141" y="564"/>
                        </a:lnTo>
                        <a:lnTo>
                          <a:pt x="5148" y="558"/>
                        </a:lnTo>
                        <a:lnTo>
                          <a:pt x="5148" y="552"/>
                        </a:lnTo>
                        <a:lnTo>
                          <a:pt x="5148" y="540"/>
                        </a:lnTo>
                        <a:lnTo>
                          <a:pt x="5148" y="534"/>
                        </a:lnTo>
                        <a:lnTo>
                          <a:pt x="5148" y="522"/>
                        </a:lnTo>
                        <a:lnTo>
                          <a:pt x="5148" y="516"/>
                        </a:lnTo>
                        <a:lnTo>
                          <a:pt x="5154" y="504"/>
                        </a:lnTo>
                        <a:lnTo>
                          <a:pt x="5154" y="480"/>
                        </a:lnTo>
                        <a:lnTo>
                          <a:pt x="5154" y="468"/>
                        </a:lnTo>
                        <a:lnTo>
                          <a:pt x="5154" y="462"/>
                        </a:lnTo>
                        <a:lnTo>
                          <a:pt x="5154" y="450"/>
                        </a:lnTo>
                        <a:lnTo>
                          <a:pt x="5154" y="432"/>
                        </a:lnTo>
                        <a:lnTo>
                          <a:pt x="5160" y="420"/>
                        </a:lnTo>
                        <a:lnTo>
                          <a:pt x="5160" y="408"/>
                        </a:lnTo>
                        <a:lnTo>
                          <a:pt x="5160" y="396"/>
                        </a:lnTo>
                        <a:lnTo>
                          <a:pt x="5160" y="384"/>
                        </a:lnTo>
                        <a:lnTo>
                          <a:pt x="5160" y="366"/>
                        </a:lnTo>
                        <a:lnTo>
                          <a:pt x="5160" y="354"/>
                        </a:lnTo>
                        <a:lnTo>
                          <a:pt x="5166" y="336"/>
                        </a:lnTo>
                        <a:lnTo>
                          <a:pt x="5166" y="324"/>
                        </a:lnTo>
                        <a:lnTo>
                          <a:pt x="5166" y="306"/>
                        </a:lnTo>
                        <a:lnTo>
                          <a:pt x="5166" y="300"/>
                        </a:lnTo>
                        <a:lnTo>
                          <a:pt x="5166" y="288"/>
                        </a:lnTo>
                        <a:lnTo>
                          <a:pt x="5166" y="282"/>
                        </a:lnTo>
                        <a:lnTo>
                          <a:pt x="5173" y="282"/>
                        </a:lnTo>
                        <a:lnTo>
                          <a:pt x="5173" y="288"/>
                        </a:lnTo>
                        <a:lnTo>
                          <a:pt x="5173" y="294"/>
                        </a:lnTo>
                        <a:lnTo>
                          <a:pt x="5173" y="300"/>
                        </a:lnTo>
                        <a:lnTo>
                          <a:pt x="5173" y="312"/>
                        </a:lnTo>
                        <a:lnTo>
                          <a:pt x="5179" y="318"/>
                        </a:lnTo>
                        <a:lnTo>
                          <a:pt x="5179" y="324"/>
                        </a:lnTo>
                        <a:lnTo>
                          <a:pt x="5179" y="330"/>
                        </a:lnTo>
                        <a:lnTo>
                          <a:pt x="5179" y="336"/>
                        </a:lnTo>
                        <a:lnTo>
                          <a:pt x="5179" y="342"/>
                        </a:lnTo>
                        <a:lnTo>
                          <a:pt x="5179" y="348"/>
                        </a:lnTo>
                        <a:lnTo>
                          <a:pt x="5185" y="354"/>
                        </a:lnTo>
                      </a:path>
                    </a:pathLst>
                  </a:custGeom>
                  <a:noFill/>
                  <a:ln w="12700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973" y="2060"/>
                    <a:ext cx="343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FF00"/>
                        </a:solidFill>
                        <a:latin typeface="Arial" charset="0"/>
                        <a:cs typeface="Arial" charset="0"/>
                      </a:rPr>
                      <a:t>BETA_Y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21" name="Freeform 57"/>
                  <p:cNvSpPr>
                    <a:spLocks/>
                  </p:cNvSpPr>
                  <p:nvPr/>
                </p:nvSpPr>
                <p:spPr bwMode="auto">
                  <a:xfrm>
                    <a:off x="299" y="908"/>
                    <a:ext cx="5185" cy="984"/>
                  </a:xfrm>
                  <a:custGeom>
                    <a:avLst/>
                    <a:gdLst>
                      <a:gd name="T0" fmla="*/ 81 w 5185"/>
                      <a:gd name="T1" fmla="*/ 480 h 984"/>
                      <a:gd name="T2" fmla="*/ 162 w 5185"/>
                      <a:gd name="T3" fmla="*/ 402 h 984"/>
                      <a:gd name="T4" fmla="*/ 243 w 5185"/>
                      <a:gd name="T5" fmla="*/ 108 h 984"/>
                      <a:gd name="T6" fmla="*/ 324 w 5185"/>
                      <a:gd name="T7" fmla="*/ 504 h 984"/>
                      <a:gd name="T8" fmla="*/ 405 w 5185"/>
                      <a:gd name="T9" fmla="*/ 750 h 984"/>
                      <a:gd name="T10" fmla="*/ 487 w 5185"/>
                      <a:gd name="T11" fmla="*/ 462 h 984"/>
                      <a:gd name="T12" fmla="*/ 568 w 5185"/>
                      <a:gd name="T13" fmla="*/ 600 h 984"/>
                      <a:gd name="T14" fmla="*/ 649 w 5185"/>
                      <a:gd name="T15" fmla="*/ 594 h 984"/>
                      <a:gd name="T16" fmla="*/ 736 w 5185"/>
                      <a:gd name="T17" fmla="*/ 360 h 984"/>
                      <a:gd name="T18" fmla="*/ 817 w 5185"/>
                      <a:gd name="T19" fmla="*/ 78 h 984"/>
                      <a:gd name="T20" fmla="*/ 898 w 5185"/>
                      <a:gd name="T21" fmla="*/ 294 h 984"/>
                      <a:gd name="T22" fmla="*/ 980 w 5185"/>
                      <a:gd name="T23" fmla="*/ 558 h 984"/>
                      <a:gd name="T24" fmla="*/ 1061 w 5185"/>
                      <a:gd name="T25" fmla="*/ 636 h 984"/>
                      <a:gd name="T26" fmla="*/ 1142 w 5185"/>
                      <a:gd name="T27" fmla="*/ 378 h 984"/>
                      <a:gd name="T28" fmla="*/ 1223 w 5185"/>
                      <a:gd name="T29" fmla="*/ 702 h 984"/>
                      <a:gd name="T30" fmla="*/ 1304 w 5185"/>
                      <a:gd name="T31" fmla="*/ 564 h 984"/>
                      <a:gd name="T32" fmla="*/ 1391 w 5185"/>
                      <a:gd name="T33" fmla="*/ 192 h 984"/>
                      <a:gd name="T34" fmla="*/ 1472 w 5185"/>
                      <a:gd name="T35" fmla="*/ 342 h 984"/>
                      <a:gd name="T36" fmla="*/ 1554 w 5185"/>
                      <a:gd name="T37" fmla="*/ 474 h 984"/>
                      <a:gd name="T38" fmla="*/ 1635 w 5185"/>
                      <a:gd name="T39" fmla="*/ 528 h 984"/>
                      <a:gd name="T40" fmla="*/ 1716 w 5185"/>
                      <a:gd name="T41" fmla="*/ 528 h 984"/>
                      <a:gd name="T42" fmla="*/ 1797 w 5185"/>
                      <a:gd name="T43" fmla="*/ 528 h 984"/>
                      <a:gd name="T44" fmla="*/ 1878 w 5185"/>
                      <a:gd name="T45" fmla="*/ 528 h 984"/>
                      <a:gd name="T46" fmla="*/ 1965 w 5185"/>
                      <a:gd name="T47" fmla="*/ 528 h 984"/>
                      <a:gd name="T48" fmla="*/ 2047 w 5185"/>
                      <a:gd name="T49" fmla="*/ 528 h 984"/>
                      <a:gd name="T50" fmla="*/ 2128 w 5185"/>
                      <a:gd name="T51" fmla="*/ 528 h 984"/>
                      <a:gd name="T52" fmla="*/ 2209 w 5185"/>
                      <a:gd name="T53" fmla="*/ 528 h 984"/>
                      <a:gd name="T54" fmla="*/ 2290 w 5185"/>
                      <a:gd name="T55" fmla="*/ 528 h 984"/>
                      <a:gd name="T56" fmla="*/ 2371 w 5185"/>
                      <a:gd name="T57" fmla="*/ 528 h 984"/>
                      <a:gd name="T58" fmla="*/ 2452 w 5185"/>
                      <a:gd name="T59" fmla="*/ 528 h 984"/>
                      <a:gd name="T60" fmla="*/ 2539 w 5185"/>
                      <a:gd name="T61" fmla="*/ 528 h 984"/>
                      <a:gd name="T62" fmla="*/ 2621 w 5185"/>
                      <a:gd name="T63" fmla="*/ 528 h 984"/>
                      <a:gd name="T64" fmla="*/ 2702 w 5185"/>
                      <a:gd name="T65" fmla="*/ 534 h 984"/>
                      <a:gd name="T66" fmla="*/ 2783 w 5185"/>
                      <a:gd name="T67" fmla="*/ 582 h 984"/>
                      <a:gd name="T68" fmla="*/ 2864 w 5185"/>
                      <a:gd name="T69" fmla="*/ 756 h 984"/>
                      <a:gd name="T70" fmla="*/ 2945 w 5185"/>
                      <a:gd name="T71" fmla="*/ 804 h 984"/>
                      <a:gd name="T72" fmla="*/ 3026 w 5185"/>
                      <a:gd name="T73" fmla="*/ 354 h 984"/>
                      <a:gd name="T74" fmla="*/ 3107 w 5185"/>
                      <a:gd name="T75" fmla="*/ 210 h 984"/>
                      <a:gd name="T76" fmla="*/ 3195 w 5185"/>
                      <a:gd name="T77" fmla="*/ 630 h 984"/>
                      <a:gd name="T78" fmla="*/ 3276 w 5185"/>
                      <a:gd name="T79" fmla="*/ 804 h 984"/>
                      <a:gd name="T80" fmla="*/ 3357 w 5185"/>
                      <a:gd name="T81" fmla="*/ 330 h 984"/>
                      <a:gd name="T82" fmla="*/ 3438 w 5185"/>
                      <a:gd name="T83" fmla="*/ 102 h 984"/>
                      <a:gd name="T84" fmla="*/ 3519 w 5185"/>
                      <a:gd name="T85" fmla="*/ 582 h 984"/>
                      <a:gd name="T86" fmla="*/ 3600 w 5185"/>
                      <a:gd name="T87" fmla="*/ 846 h 984"/>
                      <a:gd name="T88" fmla="*/ 3681 w 5185"/>
                      <a:gd name="T89" fmla="*/ 408 h 984"/>
                      <a:gd name="T90" fmla="*/ 3769 w 5185"/>
                      <a:gd name="T91" fmla="*/ 162 h 984"/>
                      <a:gd name="T92" fmla="*/ 3850 w 5185"/>
                      <a:gd name="T93" fmla="*/ 582 h 984"/>
                      <a:gd name="T94" fmla="*/ 3931 w 5185"/>
                      <a:gd name="T95" fmla="*/ 936 h 984"/>
                      <a:gd name="T96" fmla="*/ 4012 w 5185"/>
                      <a:gd name="T97" fmla="*/ 618 h 984"/>
                      <a:gd name="T98" fmla="*/ 4093 w 5185"/>
                      <a:gd name="T99" fmla="*/ 564 h 984"/>
                      <a:gd name="T100" fmla="*/ 4174 w 5185"/>
                      <a:gd name="T101" fmla="*/ 528 h 984"/>
                      <a:gd name="T102" fmla="*/ 4255 w 5185"/>
                      <a:gd name="T103" fmla="*/ 528 h 984"/>
                      <a:gd name="T104" fmla="*/ 4337 w 5185"/>
                      <a:gd name="T105" fmla="*/ 528 h 984"/>
                      <a:gd name="T106" fmla="*/ 4424 w 5185"/>
                      <a:gd name="T107" fmla="*/ 528 h 984"/>
                      <a:gd name="T108" fmla="*/ 4505 w 5185"/>
                      <a:gd name="T109" fmla="*/ 528 h 984"/>
                      <a:gd name="T110" fmla="*/ 4586 w 5185"/>
                      <a:gd name="T111" fmla="*/ 528 h 984"/>
                      <a:gd name="T112" fmla="*/ 4667 w 5185"/>
                      <a:gd name="T113" fmla="*/ 528 h 984"/>
                      <a:gd name="T114" fmla="*/ 4748 w 5185"/>
                      <a:gd name="T115" fmla="*/ 528 h 984"/>
                      <a:gd name="T116" fmla="*/ 4829 w 5185"/>
                      <a:gd name="T117" fmla="*/ 528 h 984"/>
                      <a:gd name="T118" fmla="*/ 4911 w 5185"/>
                      <a:gd name="T119" fmla="*/ 528 h 984"/>
                      <a:gd name="T120" fmla="*/ 4998 w 5185"/>
                      <a:gd name="T121" fmla="*/ 528 h 984"/>
                      <a:gd name="T122" fmla="*/ 5079 w 5185"/>
                      <a:gd name="T123" fmla="*/ 528 h 984"/>
                      <a:gd name="T124" fmla="*/ 5160 w 5185"/>
                      <a:gd name="T125" fmla="*/ 528 h 98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185"/>
                      <a:gd name="T190" fmla="*/ 0 h 984"/>
                      <a:gd name="T191" fmla="*/ 5185 w 5185"/>
                      <a:gd name="T192" fmla="*/ 984 h 98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185" h="984">
                        <a:moveTo>
                          <a:pt x="0" y="528"/>
                        </a:moveTo>
                        <a:lnTo>
                          <a:pt x="0" y="528"/>
                        </a:lnTo>
                        <a:lnTo>
                          <a:pt x="6" y="528"/>
                        </a:lnTo>
                        <a:lnTo>
                          <a:pt x="12" y="528"/>
                        </a:lnTo>
                        <a:lnTo>
                          <a:pt x="19" y="528"/>
                        </a:lnTo>
                        <a:lnTo>
                          <a:pt x="19" y="522"/>
                        </a:lnTo>
                        <a:lnTo>
                          <a:pt x="25" y="522"/>
                        </a:lnTo>
                        <a:lnTo>
                          <a:pt x="31" y="522"/>
                        </a:lnTo>
                        <a:lnTo>
                          <a:pt x="31" y="516"/>
                        </a:lnTo>
                        <a:lnTo>
                          <a:pt x="37" y="516"/>
                        </a:lnTo>
                        <a:lnTo>
                          <a:pt x="37" y="510"/>
                        </a:lnTo>
                        <a:lnTo>
                          <a:pt x="44" y="510"/>
                        </a:lnTo>
                        <a:lnTo>
                          <a:pt x="50" y="504"/>
                        </a:lnTo>
                        <a:lnTo>
                          <a:pt x="56" y="498"/>
                        </a:lnTo>
                        <a:lnTo>
                          <a:pt x="56" y="492"/>
                        </a:lnTo>
                        <a:lnTo>
                          <a:pt x="62" y="492"/>
                        </a:lnTo>
                        <a:lnTo>
                          <a:pt x="62" y="486"/>
                        </a:lnTo>
                        <a:lnTo>
                          <a:pt x="69" y="486"/>
                        </a:lnTo>
                        <a:lnTo>
                          <a:pt x="69" y="480"/>
                        </a:lnTo>
                        <a:lnTo>
                          <a:pt x="75" y="480"/>
                        </a:lnTo>
                        <a:lnTo>
                          <a:pt x="81" y="480"/>
                        </a:lnTo>
                        <a:lnTo>
                          <a:pt x="87" y="480"/>
                        </a:lnTo>
                        <a:lnTo>
                          <a:pt x="93" y="474"/>
                        </a:lnTo>
                        <a:lnTo>
                          <a:pt x="100" y="474"/>
                        </a:lnTo>
                        <a:lnTo>
                          <a:pt x="106" y="474"/>
                        </a:lnTo>
                        <a:lnTo>
                          <a:pt x="106" y="468"/>
                        </a:lnTo>
                        <a:lnTo>
                          <a:pt x="112" y="468"/>
                        </a:lnTo>
                        <a:lnTo>
                          <a:pt x="112" y="462"/>
                        </a:lnTo>
                        <a:lnTo>
                          <a:pt x="118" y="462"/>
                        </a:lnTo>
                        <a:lnTo>
                          <a:pt x="118" y="456"/>
                        </a:lnTo>
                        <a:lnTo>
                          <a:pt x="125" y="456"/>
                        </a:lnTo>
                        <a:lnTo>
                          <a:pt x="125" y="450"/>
                        </a:lnTo>
                        <a:lnTo>
                          <a:pt x="131" y="450"/>
                        </a:lnTo>
                        <a:lnTo>
                          <a:pt x="131" y="444"/>
                        </a:lnTo>
                        <a:lnTo>
                          <a:pt x="137" y="444"/>
                        </a:lnTo>
                        <a:lnTo>
                          <a:pt x="137" y="438"/>
                        </a:lnTo>
                        <a:lnTo>
                          <a:pt x="143" y="438"/>
                        </a:lnTo>
                        <a:lnTo>
                          <a:pt x="143" y="432"/>
                        </a:lnTo>
                        <a:lnTo>
                          <a:pt x="150" y="432"/>
                        </a:lnTo>
                        <a:lnTo>
                          <a:pt x="150" y="426"/>
                        </a:lnTo>
                        <a:lnTo>
                          <a:pt x="150" y="420"/>
                        </a:lnTo>
                        <a:lnTo>
                          <a:pt x="156" y="420"/>
                        </a:lnTo>
                        <a:lnTo>
                          <a:pt x="156" y="414"/>
                        </a:lnTo>
                        <a:lnTo>
                          <a:pt x="156" y="408"/>
                        </a:lnTo>
                        <a:lnTo>
                          <a:pt x="156" y="402"/>
                        </a:lnTo>
                        <a:lnTo>
                          <a:pt x="162" y="402"/>
                        </a:lnTo>
                        <a:lnTo>
                          <a:pt x="162" y="396"/>
                        </a:lnTo>
                        <a:lnTo>
                          <a:pt x="162" y="390"/>
                        </a:lnTo>
                        <a:lnTo>
                          <a:pt x="162" y="384"/>
                        </a:lnTo>
                        <a:lnTo>
                          <a:pt x="168" y="384"/>
                        </a:lnTo>
                        <a:lnTo>
                          <a:pt x="168" y="378"/>
                        </a:lnTo>
                        <a:lnTo>
                          <a:pt x="168" y="366"/>
                        </a:lnTo>
                        <a:lnTo>
                          <a:pt x="168" y="360"/>
                        </a:lnTo>
                        <a:lnTo>
                          <a:pt x="175" y="360"/>
                        </a:lnTo>
                        <a:lnTo>
                          <a:pt x="175" y="354"/>
                        </a:lnTo>
                        <a:lnTo>
                          <a:pt x="175" y="348"/>
                        </a:lnTo>
                        <a:lnTo>
                          <a:pt x="175" y="342"/>
                        </a:lnTo>
                        <a:lnTo>
                          <a:pt x="181" y="336"/>
                        </a:lnTo>
                        <a:lnTo>
                          <a:pt x="181" y="330"/>
                        </a:lnTo>
                        <a:lnTo>
                          <a:pt x="181" y="324"/>
                        </a:lnTo>
                        <a:lnTo>
                          <a:pt x="181" y="318"/>
                        </a:lnTo>
                        <a:lnTo>
                          <a:pt x="181" y="312"/>
                        </a:lnTo>
                        <a:lnTo>
                          <a:pt x="187" y="306"/>
                        </a:lnTo>
                        <a:lnTo>
                          <a:pt x="187" y="300"/>
                        </a:lnTo>
                        <a:lnTo>
                          <a:pt x="187" y="294"/>
                        </a:lnTo>
                        <a:lnTo>
                          <a:pt x="193" y="288"/>
                        </a:lnTo>
                        <a:lnTo>
                          <a:pt x="193" y="282"/>
                        </a:lnTo>
                        <a:lnTo>
                          <a:pt x="193" y="276"/>
                        </a:lnTo>
                        <a:lnTo>
                          <a:pt x="193" y="270"/>
                        </a:lnTo>
                        <a:lnTo>
                          <a:pt x="193" y="264"/>
                        </a:lnTo>
                        <a:lnTo>
                          <a:pt x="200" y="258"/>
                        </a:lnTo>
                        <a:lnTo>
                          <a:pt x="200" y="252"/>
                        </a:lnTo>
                        <a:lnTo>
                          <a:pt x="200" y="246"/>
                        </a:lnTo>
                        <a:lnTo>
                          <a:pt x="200" y="240"/>
                        </a:lnTo>
                        <a:lnTo>
                          <a:pt x="206" y="234"/>
                        </a:lnTo>
                        <a:lnTo>
                          <a:pt x="206" y="228"/>
                        </a:lnTo>
                        <a:lnTo>
                          <a:pt x="206" y="222"/>
                        </a:lnTo>
                        <a:lnTo>
                          <a:pt x="206" y="216"/>
                        </a:lnTo>
                        <a:lnTo>
                          <a:pt x="212" y="210"/>
                        </a:lnTo>
                        <a:lnTo>
                          <a:pt x="212" y="204"/>
                        </a:lnTo>
                        <a:lnTo>
                          <a:pt x="212" y="198"/>
                        </a:lnTo>
                        <a:lnTo>
                          <a:pt x="212" y="192"/>
                        </a:lnTo>
                        <a:lnTo>
                          <a:pt x="212" y="186"/>
                        </a:lnTo>
                        <a:lnTo>
                          <a:pt x="212" y="180"/>
                        </a:lnTo>
                        <a:lnTo>
                          <a:pt x="218" y="180"/>
                        </a:lnTo>
                        <a:lnTo>
                          <a:pt x="218" y="174"/>
                        </a:lnTo>
                        <a:lnTo>
                          <a:pt x="218" y="168"/>
                        </a:lnTo>
                        <a:lnTo>
                          <a:pt x="218" y="162"/>
                        </a:lnTo>
                        <a:lnTo>
                          <a:pt x="218" y="156"/>
                        </a:lnTo>
                        <a:lnTo>
                          <a:pt x="225" y="150"/>
                        </a:lnTo>
                        <a:lnTo>
                          <a:pt x="225" y="144"/>
                        </a:lnTo>
                        <a:lnTo>
                          <a:pt x="225" y="138"/>
                        </a:lnTo>
                        <a:lnTo>
                          <a:pt x="225" y="132"/>
                        </a:lnTo>
                        <a:lnTo>
                          <a:pt x="225" y="126"/>
                        </a:lnTo>
                        <a:lnTo>
                          <a:pt x="231" y="120"/>
                        </a:lnTo>
                        <a:lnTo>
                          <a:pt x="231" y="114"/>
                        </a:lnTo>
                        <a:lnTo>
                          <a:pt x="231" y="108"/>
                        </a:lnTo>
                        <a:lnTo>
                          <a:pt x="231" y="102"/>
                        </a:lnTo>
                        <a:lnTo>
                          <a:pt x="231" y="96"/>
                        </a:lnTo>
                        <a:lnTo>
                          <a:pt x="237" y="90"/>
                        </a:lnTo>
                        <a:lnTo>
                          <a:pt x="243" y="96"/>
                        </a:lnTo>
                        <a:lnTo>
                          <a:pt x="243" y="102"/>
                        </a:lnTo>
                        <a:lnTo>
                          <a:pt x="243" y="108"/>
                        </a:lnTo>
                        <a:lnTo>
                          <a:pt x="243" y="114"/>
                        </a:lnTo>
                        <a:lnTo>
                          <a:pt x="243" y="120"/>
                        </a:lnTo>
                        <a:lnTo>
                          <a:pt x="243" y="126"/>
                        </a:lnTo>
                        <a:lnTo>
                          <a:pt x="249" y="132"/>
                        </a:lnTo>
                        <a:lnTo>
                          <a:pt x="249" y="138"/>
                        </a:lnTo>
                        <a:lnTo>
                          <a:pt x="249" y="144"/>
                        </a:lnTo>
                        <a:lnTo>
                          <a:pt x="249" y="150"/>
                        </a:lnTo>
                        <a:lnTo>
                          <a:pt x="249" y="156"/>
                        </a:lnTo>
                        <a:lnTo>
                          <a:pt x="249" y="162"/>
                        </a:lnTo>
                        <a:lnTo>
                          <a:pt x="256" y="168"/>
                        </a:lnTo>
                        <a:lnTo>
                          <a:pt x="256" y="174"/>
                        </a:lnTo>
                        <a:lnTo>
                          <a:pt x="256" y="180"/>
                        </a:lnTo>
                        <a:lnTo>
                          <a:pt x="256" y="186"/>
                        </a:lnTo>
                        <a:lnTo>
                          <a:pt x="256" y="192"/>
                        </a:lnTo>
                        <a:lnTo>
                          <a:pt x="262" y="198"/>
                        </a:lnTo>
                        <a:lnTo>
                          <a:pt x="262" y="210"/>
                        </a:lnTo>
                        <a:lnTo>
                          <a:pt x="262" y="216"/>
                        </a:lnTo>
                        <a:lnTo>
                          <a:pt x="262" y="222"/>
                        </a:lnTo>
                        <a:lnTo>
                          <a:pt x="268" y="228"/>
                        </a:lnTo>
                        <a:lnTo>
                          <a:pt x="268" y="234"/>
                        </a:lnTo>
                        <a:lnTo>
                          <a:pt x="268" y="240"/>
                        </a:lnTo>
                        <a:lnTo>
                          <a:pt x="268" y="246"/>
                        </a:lnTo>
                        <a:lnTo>
                          <a:pt x="268" y="252"/>
                        </a:lnTo>
                        <a:lnTo>
                          <a:pt x="268" y="258"/>
                        </a:lnTo>
                        <a:lnTo>
                          <a:pt x="274" y="264"/>
                        </a:lnTo>
                        <a:lnTo>
                          <a:pt x="274" y="270"/>
                        </a:lnTo>
                        <a:lnTo>
                          <a:pt x="274" y="276"/>
                        </a:lnTo>
                        <a:lnTo>
                          <a:pt x="274" y="282"/>
                        </a:lnTo>
                        <a:lnTo>
                          <a:pt x="274" y="294"/>
                        </a:lnTo>
                        <a:lnTo>
                          <a:pt x="281" y="294"/>
                        </a:lnTo>
                        <a:lnTo>
                          <a:pt x="281" y="300"/>
                        </a:lnTo>
                        <a:lnTo>
                          <a:pt x="281" y="306"/>
                        </a:lnTo>
                        <a:lnTo>
                          <a:pt x="281" y="312"/>
                        </a:lnTo>
                        <a:lnTo>
                          <a:pt x="281" y="318"/>
                        </a:lnTo>
                        <a:lnTo>
                          <a:pt x="281" y="324"/>
                        </a:lnTo>
                        <a:lnTo>
                          <a:pt x="287" y="324"/>
                        </a:lnTo>
                        <a:lnTo>
                          <a:pt x="287" y="330"/>
                        </a:lnTo>
                        <a:lnTo>
                          <a:pt x="287" y="336"/>
                        </a:lnTo>
                        <a:lnTo>
                          <a:pt x="287" y="342"/>
                        </a:lnTo>
                        <a:lnTo>
                          <a:pt x="287" y="348"/>
                        </a:lnTo>
                        <a:lnTo>
                          <a:pt x="293" y="354"/>
                        </a:lnTo>
                        <a:lnTo>
                          <a:pt x="293" y="360"/>
                        </a:lnTo>
                        <a:lnTo>
                          <a:pt x="293" y="372"/>
                        </a:lnTo>
                        <a:lnTo>
                          <a:pt x="293" y="378"/>
                        </a:lnTo>
                        <a:lnTo>
                          <a:pt x="299" y="384"/>
                        </a:lnTo>
                        <a:lnTo>
                          <a:pt x="299" y="390"/>
                        </a:lnTo>
                        <a:lnTo>
                          <a:pt x="299" y="396"/>
                        </a:lnTo>
                        <a:lnTo>
                          <a:pt x="299" y="402"/>
                        </a:lnTo>
                        <a:lnTo>
                          <a:pt x="299" y="408"/>
                        </a:lnTo>
                        <a:lnTo>
                          <a:pt x="306" y="414"/>
                        </a:lnTo>
                        <a:lnTo>
                          <a:pt x="306" y="420"/>
                        </a:lnTo>
                        <a:lnTo>
                          <a:pt x="306" y="426"/>
                        </a:lnTo>
                        <a:lnTo>
                          <a:pt x="306" y="432"/>
                        </a:lnTo>
                        <a:lnTo>
                          <a:pt x="306" y="438"/>
                        </a:lnTo>
                        <a:lnTo>
                          <a:pt x="312" y="444"/>
                        </a:lnTo>
                        <a:lnTo>
                          <a:pt x="312" y="450"/>
                        </a:lnTo>
                        <a:lnTo>
                          <a:pt x="312" y="456"/>
                        </a:lnTo>
                        <a:lnTo>
                          <a:pt x="312" y="462"/>
                        </a:lnTo>
                        <a:lnTo>
                          <a:pt x="318" y="468"/>
                        </a:lnTo>
                        <a:lnTo>
                          <a:pt x="318" y="480"/>
                        </a:lnTo>
                        <a:lnTo>
                          <a:pt x="318" y="486"/>
                        </a:lnTo>
                        <a:lnTo>
                          <a:pt x="318" y="492"/>
                        </a:lnTo>
                        <a:lnTo>
                          <a:pt x="324" y="498"/>
                        </a:lnTo>
                        <a:lnTo>
                          <a:pt x="324" y="504"/>
                        </a:lnTo>
                        <a:lnTo>
                          <a:pt x="324" y="510"/>
                        </a:lnTo>
                        <a:lnTo>
                          <a:pt x="324" y="516"/>
                        </a:lnTo>
                        <a:lnTo>
                          <a:pt x="331" y="522"/>
                        </a:lnTo>
                        <a:lnTo>
                          <a:pt x="331" y="528"/>
                        </a:lnTo>
                        <a:lnTo>
                          <a:pt x="331" y="534"/>
                        </a:lnTo>
                        <a:lnTo>
                          <a:pt x="331" y="540"/>
                        </a:lnTo>
                        <a:lnTo>
                          <a:pt x="337" y="546"/>
                        </a:lnTo>
                        <a:lnTo>
                          <a:pt x="337" y="552"/>
                        </a:lnTo>
                        <a:lnTo>
                          <a:pt x="337" y="558"/>
                        </a:lnTo>
                        <a:lnTo>
                          <a:pt x="337" y="564"/>
                        </a:lnTo>
                        <a:lnTo>
                          <a:pt x="343" y="564"/>
                        </a:lnTo>
                        <a:lnTo>
                          <a:pt x="343" y="570"/>
                        </a:lnTo>
                        <a:lnTo>
                          <a:pt x="343" y="576"/>
                        </a:lnTo>
                        <a:lnTo>
                          <a:pt x="343" y="582"/>
                        </a:lnTo>
                        <a:lnTo>
                          <a:pt x="349" y="588"/>
                        </a:lnTo>
                        <a:lnTo>
                          <a:pt x="349" y="594"/>
                        </a:lnTo>
                        <a:lnTo>
                          <a:pt x="349" y="600"/>
                        </a:lnTo>
                        <a:lnTo>
                          <a:pt x="349" y="606"/>
                        </a:lnTo>
                        <a:lnTo>
                          <a:pt x="356" y="606"/>
                        </a:lnTo>
                        <a:lnTo>
                          <a:pt x="356" y="612"/>
                        </a:lnTo>
                        <a:lnTo>
                          <a:pt x="356" y="618"/>
                        </a:lnTo>
                        <a:lnTo>
                          <a:pt x="356" y="624"/>
                        </a:lnTo>
                        <a:lnTo>
                          <a:pt x="362" y="630"/>
                        </a:lnTo>
                        <a:lnTo>
                          <a:pt x="362" y="636"/>
                        </a:lnTo>
                        <a:lnTo>
                          <a:pt x="362" y="642"/>
                        </a:lnTo>
                        <a:lnTo>
                          <a:pt x="368" y="648"/>
                        </a:lnTo>
                        <a:lnTo>
                          <a:pt x="368" y="654"/>
                        </a:lnTo>
                        <a:lnTo>
                          <a:pt x="368" y="660"/>
                        </a:lnTo>
                        <a:lnTo>
                          <a:pt x="368" y="666"/>
                        </a:lnTo>
                        <a:lnTo>
                          <a:pt x="374" y="666"/>
                        </a:lnTo>
                        <a:lnTo>
                          <a:pt x="374" y="672"/>
                        </a:lnTo>
                        <a:lnTo>
                          <a:pt x="374" y="678"/>
                        </a:lnTo>
                        <a:lnTo>
                          <a:pt x="374" y="684"/>
                        </a:lnTo>
                        <a:lnTo>
                          <a:pt x="381" y="684"/>
                        </a:lnTo>
                        <a:lnTo>
                          <a:pt x="381" y="690"/>
                        </a:lnTo>
                        <a:lnTo>
                          <a:pt x="381" y="696"/>
                        </a:lnTo>
                        <a:lnTo>
                          <a:pt x="381" y="702"/>
                        </a:lnTo>
                        <a:lnTo>
                          <a:pt x="387" y="702"/>
                        </a:lnTo>
                        <a:lnTo>
                          <a:pt x="387" y="708"/>
                        </a:lnTo>
                        <a:lnTo>
                          <a:pt x="387" y="714"/>
                        </a:lnTo>
                        <a:lnTo>
                          <a:pt x="387" y="720"/>
                        </a:lnTo>
                        <a:lnTo>
                          <a:pt x="393" y="720"/>
                        </a:lnTo>
                        <a:lnTo>
                          <a:pt x="393" y="726"/>
                        </a:lnTo>
                        <a:lnTo>
                          <a:pt x="393" y="732"/>
                        </a:lnTo>
                        <a:lnTo>
                          <a:pt x="399" y="738"/>
                        </a:lnTo>
                        <a:lnTo>
                          <a:pt x="399" y="744"/>
                        </a:lnTo>
                        <a:lnTo>
                          <a:pt x="399" y="750"/>
                        </a:lnTo>
                        <a:lnTo>
                          <a:pt x="405" y="750"/>
                        </a:lnTo>
                        <a:lnTo>
                          <a:pt x="405" y="744"/>
                        </a:lnTo>
                        <a:lnTo>
                          <a:pt x="412" y="744"/>
                        </a:lnTo>
                        <a:lnTo>
                          <a:pt x="412" y="738"/>
                        </a:lnTo>
                        <a:lnTo>
                          <a:pt x="412" y="732"/>
                        </a:lnTo>
                        <a:lnTo>
                          <a:pt x="412" y="726"/>
                        </a:lnTo>
                        <a:lnTo>
                          <a:pt x="418" y="720"/>
                        </a:lnTo>
                        <a:lnTo>
                          <a:pt x="418" y="714"/>
                        </a:lnTo>
                        <a:lnTo>
                          <a:pt x="418" y="708"/>
                        </a:lnTo>
                        <a:lnTo>
                          <a:pt x="424" y="708"/>
                        </a:lnTo>
                        <a:lnTo>
                          <a:pt x="424" y="702"/>
                        </a:lnTo>
                        <a:lnTo>
                          <a:pt x="424" y="696"/>
                        </a:lnTo>
                        <a:lnTo>
                          <a:pt x="424" y="690"/>
                        </a:lnTo>
                        <a:lnTo>
                          <a:pt x="430" y="684"/>
                        </a:lnTo>
                        <a:lnTo>
                          <a:pt x="430" y="678"/>
                        </a:lnTo>
                        <a:lnTo>
                          <a:pt x="430" y="672"/>
                        </a:lnTo>
                        <a:lnTo>
                          <a:pt x="430" y="666"/>
                        </a:lnTo>
                        <a:lnTo>
                          <a:pt x="437" y="666"/>
                        </a:lnTo>
                        <a:lnTo>
                          <a:pt x="437" y="660"/>
                        </a:lnTo>
                        <a:lnTo>
                          <a:pt x="437" y="654"/>
                        </a:lnTo>
                        <a:lnTo>
                          <a:pt x="437" y="648"/>
                        </a:lnTo>
                        <a:lnTo>
                          <a:pt x="443" y="642"/>
                        </a:lnTo>
                        <a:lnTo>
                          <a:pt x="443" y="636"/>
                        </a:lnTo>
                        <a:lnTo>
                          <a:pt x="443" y="630"/>
                        </a:lnTo>
                        <a:lnTo>
                          <a:pt x="443" y="624"/>
                        </a:lnTo>
                        <a:lnTo>
                          <a:pt x="449" y="624"/>
                        </a:lnTo>
                        <a:lnTo>
                          <a:pt x="449" y="618"/>
                        </a:lnTo>
                        <a:lnTo>
                          <a:pt x="449" y="612"/>
                        </a:lnTo>
                        <a:lnTo>
                          <a:pt x="449" y="606"/>
                        </a:lnTo>
                        <a:lnTo>
                          <a:pt x="449" y="600"/>
                        </a:lnTo>
                        <a:lnTo>
                          <a:pt x="455" y="600"/>
                        </a:lnTo>
                        <a:lnTo>
                          <a:pt x="455" y="594"/>
                        </a:lnTo>
                        <a:lnTo>
                          <a:pt x="455" y="588"/>
                        </a:lnTo>
                        <a:lnTo>
                          <a:pt x="455" y="582"/>
                        </a:lnTo>
                        <a:lnTo>
                          <a:pt x="462" y="576"/>
                        </a:lnTo>
                        <a:lnTo>
                          <a:pt x="462" y="570"/>
                        </a:lnTo>
                        <a:lnTo>
                          <a:pt x="462" y="564"/>
                        </a:lnTo>
                        <a:lnTo>
                          <a:pt x="462" y="558"/>
                        </a:lnTo>
                        <a:lnTo>
                          <a:pt x="468" y="552"/>
                        </a:lnTo>
                        <a:lnTo>
                          <a:pt x="468" y="546"/>
                        </a:lnTo>
                        <a:lnTo>
                          <a:pt x="468" y="540"/>
                        </a:lnTo>
                        <a:lnTo>
                          <a:pt x="468" y="534"/>
                        </a:lnTo>
                        <a:lnTo>
                          <a:pt x="474" y="528"/>
                        </a:lnTo>
                        <a:lnTo>
                          <a:pt x="474" y="522"/>
                        </a:lnTo>
                        <a:lnTo>
                          <a:pt x="474" y="516"/>
                        </a:lnTo>
                        <a:lnTo>
                          <a:pt x="474" y="510"/>
                        </a:lnTo>
                        <a:lnTo>
                          <a:pt x="480" y="504"/>
                        </a:lnTo>
                        <a:lnTo>
                          <a:pt x="480" y="498"/>
                        </a:lnTo>
                        <a:lnTo>
                          <a:pt x="480" y="492"/>
                        </a:lnTo>
                        <a:lnTo>
                          <a:pt x="480" y="486"/>
                        </a:lnTo>
                        <a:lnTo>
                          <a:pt x="480" y="480"/>
                        </a:lnTo>
                        <a:lnTo>
                          <a:pt x="487" y="474"/>
                        </a:lnTo>
                        <a:lnTo>
                          <a:pt x="487" y="468"/>
                        </a:lnTo>
                        <a:lnTo>
                          <a:pt x="487" y="462"/>
                        </a:lnTo>
                        <a:lnTo>
                          <a:pt x="487" y="456"/>
                        </a:lnTo>
                        <a:lnTo>
                          <a:pt x="493" y="450"/>
                        </a:lnTo>
                        <a:lnTo>
                          <a:pt x="493" y="444"/>
                        </a:lnTo>
                        <a:lnTo>
                          <a:pt x="493" y="438"/>
                        </a:lnTo>
                        <a:lnTo>
                          <a:pt x="493" y="432"/>
                        </a:lnTo>
                        <a:lnTo>
                          <a:pt x="493" y="420"/>
                        </a:lnTo>
                        <a:lnTo>
                          <a:pt x="493" y="414"/>
                        </a:lnTo>
                        <a:lnTo>
                          <a:pt x="499" y="408"/>
                        </a:lnTo>
                        <a:lnTo>
                          <a:pt x="499" y="402"/>
                        </a:lnTo>
                        <a:lnTo>
                          <a:pt x="499" y="396"/>
                        </a:lnTo>
                        <a:lnTo>
                          <a:pt x="499" y="390"/>
                        </a:lnTo>
                        <a:lnTo>
                          <a:pt x="499" y="384"/>
                        </a:lnTo>
                        <a:lnTo>
                          <a:pt x="499" y="378"/>
                        </a:lnTo>
                        <a:lnTo>
                          <a:pt x="505" y="378"/>
                        </a:lnTo>
                        <a:lnTo>
                          <a:pt x="512" y="384"/>
                        </a:lnTo>
                        <a:lnTo>
                          <a:pt x="512" y="390"/>
                        </a:lnTo>
                        <a:lnTo>
                          <a:pt x="512" y="396"/>
                        </a:lnTo>
                        <a:lnTo>
                          <a:pt x="512" y="402"/>
                        </a:lnTo>
                        <a:lnTo>
                          <a:pt x="512" y="408"/>
                        </a:lnTo>
                        <a:lnTo>
                          <a:pt x="512" y="414"/>
                        </a:lnTo>
                        <a:lnTo>
                          <a:pt x="518" y="420"/>
                        </a:lnTo>
                        <a:lnTo>
                          <a:pt x="518" y="432"/>
                        </a:lnTo>
                        <a:lnTo>
                          <a:pt x="518" y="438"/>
                        </a:lnTo>
                        <a:lnTo>
                          <a:pt x="518" y="444"/>
                        </a:lnTo>
                        <a:lnTo>
                          <a:pt x="518" y="450"/>
                        </a:lnTo>
                        <a:lnTo>
                          <a:pt x="524" y="450"/>
                        </a:lnTo>
                        <a:lnTo>
                          <a:pt x="524" y="456"/>
                        </a:lnTo>
                        <a:lnTo>
                          <a:pt x="524" y="462"/>
                        </a:lnTo>
                        <a:lnTo>
                          <a:pt x="524" y="468"/>
                        </a:lnTo>
                        <a:lnTo>
                          <a:pt x="524" y="474"/>
                        </a:lnTo>
                        <a:lnTo>
                          <a:pt x="530" y="480"/>
                        </a:lnTo>
                        <a:lnTo>
                          <a:pt x="530" y="486"/>
                        </a:lnTo>
                        <a:lnTo>
                          <a:pt x="530" y="492"/>
                        </a:lnTo>
                        <a:lnTo>
                          <a:pt x="530" y="498"/>
                        </a:lnTo>
                        <a:lnTo>
                          <a:pt x="536" y="498"/>
                        </a:lnTo>
                        <a:lnTo>
                          <a:pt x="536" y="504"/>
                        </a:lnTo>
                        <a:lnTo>
                          <a:pt x="536" y="510"/>
                        </a:lnTo>
                        <a:lnTo>
                          <a:pt x="543" y="516"/>
                        </a:lnTo>
                        <a:lnTo>
                          <a:pt x="543" y="522"/>
                        </a:lnTo>
                        <a:lnTo>
                          <a:pt x="543" y="528"/>
                        </a:lnTo>
                        <a:lnTo>
                          <a:pt x="543" y="534"/>
                        </a:lnTo>
                        <a:lnTo>
                          <a:pt x="549" y="534"/>
                        </a:lnTo>
                        <a:lnTo>
                          <a:pt x="549" y="540"/>
                        </a:lnTo>
                        <a:lnTo>
                          <a:pt x="549" y="546"/>
                        </a:lnTo>
                        <a:lnTo>
                          <a:pt x="549" y="552"/>
                        </a:lnTo>
                        <a:lnTo>
                          <a:pt x="555" y="558"/>
                        </a:lnTo>
                        <a:lnTo>
                          <a:pt x="555" y="564"/>
                        </a:lnTo>
                        <a:lnTo>
                          <a:pt x="555" y="570"/>
                        </a:lnTo>
                        <a:lnTo>
                          <a:pt x="561" y="570"/>
                        </a:lnTo>
                        <a:lnTo>
                          <a:pt x="561" y="576"/>
                        </a:lnTo>
                        <a:lnTo>
                          <a:pt x="561" y="582"/>
                        </a:lnTo>
                        <a:lnTo>
                          <a:pt x="568" y="588"/>
                        </a:lnTo>
                        <a:lnTo>
                          <a:pt x="568" y="594"/>
                        </a:lnTo>
                        <a:lnTo>
                          <a:pt x="568" y="600"/>
                        </a:lnTo>
                        <a:lnTo>
                          <a:pt x="574" y="600"/>
                        </a:lnTo>
                        <a:lnTo>
                          <a:pt x="574" y="606"/>
                        </a:lnTo>
                        <a:lnTo>
                          <a:pt x="574" y="612"/>
                        </a:lnTo>
                        <a:lnTo>
                          <a:pt x="574" y="618"/>
                        </a:lnTo>
                        <a:lnTo>
                          <a:pt x="580" y="618"/>
                        </a:lnTo>
                        <a:lnTo>
                          <a:pt x="580" y="624"/>
                        </a:lnTo>
                        <a:lnTo>
                          <a:pt x="580" y="630"/>
                        </a:lnTo>
                        <a:lnTo>
                          <a:pt x="586" y="636"/>
                        </a:lnTo>
                        <a:lnTo>
                          <a:pt x="586" y="642"/>
                        </a:lnTo>
                        <a:lnTo>
                          <a:pt x="586" y="648"/>
                        </a:lnTo>
                        <a:lnTo>
                          <a:pt x="593" y="648"/>
                        </a:lnTo>
                        <a:lnTo>
                          <a:pt x="593" y="654"/>
                        </a:lnTo>
                        <a:lnTo>
                          <a:pt x="599" y="660"/>
                        </a:lnTo>
                        <a:lnTo>
                          <a:pt x="599" y="666"/>
                        </a:lnTo>
                        <a:lnTo>
                          <a:pt x="599" y="672"/>
                        </a:lnTo>
                        <a:lnTo>
                          <a:pt x="605" y="672"/>
                        </a:lnTo>
                        <a:lnTo>
                          <a:pt x="605" y="678"/>
                        </a:lnTo>
                        <a:lnTo>
                          <a:pt x="611" y="678"/>
                        </a:lnTo>
                        <a:lnTo>
                          <a:pt x="611" y="672"/>
                        </a:lnTo>
                        <a:lnTo>
                          <a:pt x="611" y="666"/>
                        </a:lnTo>
                        <a:lnTo>
                          <a:pt x="618" y="666"/>
                        </a:lnTo>
                        <a:lnTo>
                          <a:pt x="618" y="660"/>
                        </a:lnTo>
                        <a:lnTo>
                          <a:pt x="624" y="654"/>
                        </a:lnTo>
                        <a:lnTo>
                          <a:pt x="624" y="648"/>
                        </a:lnTo>
                        <a:lnTo>
                          <a:pt x="630" y="648"/>
                        </a:lnTo>
                        <a:lnTo>
                          <a:pt x="630" y="642"/>
                        </a:lnTo>
                        <a:lnTo>
                          <a:pt x="630" y="636"/>
                        </a:lnTo>
                        <a:lnTo>
                          <a:pt x="636" y="630"/>
                        </a:lnTo>
                        <a:lnTo>
                          <a:pt x="636" y="624"/>
                        </a:lnTo>
                        <a:lnTo>
                          <a:pt x="643" y="618"/>
                        </a:lnTo>
                        <a:lnTo>
                          <a:pt x="643" y="612"/>
                        </a:lnTo>
                        <a:lnTo>
                          <a:pt x="649" y="606"/>
                        </a:lnTo>
                        <a:lnTo>
                          <a:pt x="649" y="600"/>
                        </a:lnTo>
                        <a:lnTo>
                          <a:pt x="649" y="594"/>
                        </a:lnTo>
                        <a:lnTo>
                          <a:pt x="655" y="594"/>
                        </a:lnTo>
                        <a:lnTo>
                          <a:pt x="655" y="588"/>
                        </a:lnTo>
                        <a:lnTo>
                          <a:pt x="655" y="582"/>
                        </a:lnTo>
                        <a:lnTo>
                          <a:pt x="661" y="582"/>
                        </a:lnTo>
                        <a:lnTo>
                          <a:pt x="661" y="576"/>
                        </a:lnTo>
                        <a:lnTo>
                          <a:pt x="661" y="570"/>
                        </a:lnTo>
                        <a:lnTo>
                          <a:pt x="668" y="564"/>
                        </a:lnTo>
                        <a:lnTo>
                          <a:pt x="668" y="558"/>
                        </a:lnTo>
                        <a:lnTo>
                          <a:pt x="668" y="552"/>
                        </a:lnTo>
                        <a:lnTo>
                          <a:pt x="674" y="552"/>
                        </a:lnTo>
                        <a:lnTo>
                          <a:pt x="674" y="546"/>
                        </a:lnTo>
                        <a:lnTo>
                          <a:pt x="674" y="540"/>
                        </a:lnTo>
                        <a:lnTo>
                          <a:pt x="680" y="534"/>
                        </a:lnTo>
                        <a:lnTo>
                          <a:pt x="680" y="528"/>
                        </a:lnTo>
                        <a:lnTo>
                          <a:pt x="680" y="522"/>
                        </a:lnTo>
                        <a:lnTo>
                          <a:pt x="680" y="516"/>
                        </a:lnTo>
                        <a:lnTo>
                          <a:pt x="686" y="516"/>
                        </a:lnTo>
                        <a:lnTo>
                          <a:pt x="686" y="510"/>
                        </a:lnTo>
                        <a:lnTo>
                          <a:pt x="686" y="504"/>
                        </a:lnTo>
                        <a:lnTo>
                          <a:pt x="692" y="498"/>
                        </a:lnTo>
                        <a:lnTo>
                          <a:pt x="692" y="492"/>
                        </a:lnTo>
                        <a:lnTo>
                          <a:pt x="692" y="486"/>
                        </a:lnTo>
                        <a:lnTo>
                          <a:pt x="699" y="480"/>
                        </a:lnTo>
                        <a:lnTo>
                          <a:pt x="699" y="474"/>
                        </a:lnTo>
                        <a:lnTo>
                          <a:pt x="699" y="468"/>
                        </a:lnTo>
                        <a:lnTo>
                          <a:pt x="705" y="462"/>
                        </a:lnTo>
                        <a:lnTo>
                          <a:pt x="705" y="456"/>
                        </a:lnTo>
                        <a:lnTo>
                          <a:pt x="705" y="450"/>
                        </a:lnTo>
                        <a:lnTo>
                          <a:pt x="711" y="444"/>
                        </a:lnTo>
                        <a:lnTo>
                          <a:pt x="711" y="438"/>
                        </a:lnTo>
                        <a:lnTo>
                          <a:pt x="711" y="432"/>
                        </a:lnTo>
                        <a:lnTo>
                          <a:pt x="711" y="426"/>
                        </a:lnTo>
                        <a:lnTo>
                          <a:pt x="717" y="420"/>
                        </a:lnTo>
                        <a:lnTo>
                          <a:pt x="717" y="414"/>
                        </a:lnTo>
                        <a:lnTo>
                          <a:pt x="717" y="408"/>
                        </a:lnTo>
                        <a:lnTo>
                          <a:pt x="724" y="402"/>
                        </a:lnTo>
                        <a:lnTo>
                          <a:pt x="724" y="396"/>
                        </a:lnTo>
                        <a:lnTo>
                          <a:pt x="724" y="390"/>
                        </a:lnTo>
                        <a:lnTo>
                          <a:pt x="724" y="384"/>
                        </a:lnTo>
                        <a:lnTo>
                          <a:pt x="730" y="378"/>
                        </a:lnTo>
                        <a:lnTo>
                          <a:pt x="730" y="372"/>
                        </a:lnTo>
                        <a:lnTo>
                          <a:pt x="730" y="366"/>
                        </a:lnTo>
                        <a:lnTo>
                          <a:pt x="730" y="360"/>
                        </a:lnTo>
                        <a:lnTo>
                          <a:pt x="736" y="360"/>
                        </a:lnTo>
                        <a:lnTo>
                          <a:pt x="736" y="354"/>
                        </a:lnTo>
                        <a:lnTo>
                          <a:pt x="736" y="348"/>
                        </a:lnTo>
                        <a:lnTo>
                          <a:pt x="736" y="342"/>
                        </a:lnTo>
                        <a:lnTo>
                          <a:pt x="742" y="336"/>
                        </a:lnTo>
                        <a:lnTo>
                          <a:pt x="742" y="330"/>
                        </a:lnTo>
                        <a:lnTo>
                          <a:pt x="742" y="324"/>
                        </a:lnTo>
                        <a:lnTo>
                          <a:pt x="742" y="318"/>
                        </a:lnTo>
                        <a:lnTo>
                          <a:pt x="749" y="312"/>
                        </a:lnTo>
                        <a:lnTo>
                          <a:pt x="749" y="300"/>
                        </a:lnTo>
                        <a:lnTo>
                          <a:pt x="749" y="294"/>
                        </a:lnTo>
                        <a:lnTo>
                          <a:pt x="755" y="288"/>
                        </a:lnTo>
                        <a:lnTo>
                          <a:pt x="755" y="282"/>
                        </a:lnTo>
                        <a:lnTo>
                          <a:pt x="755" y="276"/>
                        </a:lnTo>
                        <a:lnTo>
                          <a:pt x="755" y="270"/>
                        </a:lnTo>
                        <a:lnTo>
                          <a:pt x="755" y="264"/>
                        </a:lnTo>
                        <a:lnTo>
                          <a:pt x="755" y="252"/>
                        </a:lnTo>
                        <a:lnTo>
                          <a:pt x="761" y="246"/>
                        </a:lnTo>
                        <a:lnTo>
                          <a:pt x="761" y="222"/>
                        </a:lnTo>
                        <a:lnTo>
                          <a:pt x="761" y="210"/>
                        </a:lnTo>
                        <a:lnTo>
                          <a:pt x="761" y="204"/>
                        </a:lnTo>
                        <a:lnTo>
                          <a:pt x="761" y="192"/>
                        </a:lnTo>
                        <a:lnTo>
                          <a:pt x="761" y="180"/>
                        </a:lnTo>
                        <a:lnTo>
                          <a:pt x="767" y="168"/>
                        </a:lnTo>
                        <a:lnTo>
                          <a:pt x="767" y="156"/>
                        </a:lnTo>
                        <a:lnTo>
                          <a:pt x="767" y="144"/>
                        </a:lnTo>
                        <a:lnTo>
                          <a:pt x="767" y="138"/>
                        </a:lnTo>
                        <a:lnTo>
                          <a:pt x="767" y="126"/>
                        </a:lnTo>
                        <a:lnTo>
                          <a:pt x="767" y="114"/>
                        </a:lnTo>
                        <a:lnTo>
                          <a:pt x="774" y="96"/>
                        </a:lnTo>
                        <a:lnTo>
                          <a:pt x="774" y="90"/>
                        </a:lnTo>
                        <a:lnTo>
                          <a:pt x="774" y="84"/>
                        </a:lnTo>
                        <a:lnTo>
                          <a:pt x="774" y="78"/>
                        </a:lnTo>
                        <a:lnTo>
                          <a:pt x="780" y="78"/>
                        </a:lnTo>
                        <a:lnTo>
                          <a:pt x="786" y="78"/>
                        </a:lnTo>
                        <a:lnTo>
                          <a:pt x="792" y="78"/>
                        </a:lnTo>
                        <a:lnTo>
                          <a:pt x="799" y="78"/>
                        </a:lnTo>
                        <a:lnTo>
                          <a:pt x="805" y="78"/>
                        </a:lnTo>
                        <a:lnTo>
                          <a:pt x="811" y="78"/>
                        </a:lnTo>
                        <a:lnTo>
                          <a:pt x="817" y="78"/>
                        </a:lnTo>
                        <a:lnTo>
                          <a:pt x="824" y="78"/>
                        </a:lnTo>
                        <a:lnTo>
                          <a:pt x="830" y="78"/>
                        </a:lnTo>
                        <a:lnTo>
                          <a:pt x="836" y="78"/>
                        </a:lnTo>
                        <a:lnTo>
                          <a:pt x="842" y="78"/>
                        </a:lnTo>
                        <a:lnTo>
                          <a:pt x="848" y="78"/>
                        </a:lnTo>
                        <a:lnTo>
                          <a:pt x="855" y="78"/>
                        </a:lnTo>
                        <a:lnTo>
                          <a:pt x="861" y="78"/>
                        </a:lnTo>
                        <a:lnTo>
                          <a:pt x="867" y="78"/>
                        </a:lnTo>
                        <a:lnTo>
                          <a:pt x="873" y="78"/>
                        </a:lnTo>
                        <a:lnTo>
                          <a:pt x="873" y="84"/>
                        </a:lnTo>
                        <a:lnTo>
                          <a:pt x="873" y="96"/>
                        </a:lnTo>
                        <a:lnTo>
                          <a:pt x="880" y="108"/>
                        </a:lnTo>
                        <a:lnTo>
                          <a:pt x="880" y="114"/>
                        </a:lnTo>
                        <a:lnTo>
                          <a:pt x="880" y="126"/>
                        </a:lnTo>
                        <a:lnTo>
                          <a:pt x="880" y="138"/>
                        </a:lnTo>
                        <a:lnTo>
                          <a:pt x="880" y="144"/>
                        </a:lnTo>
                        <a:lnTo>
                          <a:pt x="880" y="156"/>
                        </a:lnTo>
                        <a:lnTo>
                          <a:pt x="886" y="168"/>
                        </a:lnTo>
                        <a:lnTo>
                          <a:pt x="886" y="180"/>
                        </a:lnTo>
                        <a:lnTo>
                          <a:pt x="886" y="192"/>
                        </a:lnTo>
                        <a:lnTo>
                          <a:pt x="886" y="204"/>
                        </a:lnTo>
                        <a:lnTo>
                          <a:pt x="886" y="222"/>
                        </a:lnTo>
                        <a:lnTo>
                          <a:pt x="886" y="234"/>
                        </a:lnTo>
                        <a:lnTo>
                          <a:pt x="892" y="246"/>
                        </a:lnTo>
                        <a:lnTo>
                          <a:pt x="892" y="252"/>
                        </a:lnTo>
                        <a:lnTo>
                          <a:pt x="892" y="264"/>
                        </a:lnTo>
                        <a:lnTo>
                          <a:pt x="892" y="270"/>
                        </a:lnTo>
                        <a:lnTo>
                          <a:pt x="892" y="276"/>
                        </a:lnTo>
                        <a:lnTo>
                          <a:pt x="892" y="282"/>
                        </a:lnTo>
                        <a:lnTo>
                          <a:pt x="892" y="288"/>
                        </a:lnTo>
                        <a:lnTo>
                          <a:pt x="898" y="294"/>
                        </a:lnTo>
                        <a:lnTo>
                          <a:pt x="898" y="300"/>
                        </a:lnTo>
                        <a:lnTo>
                          <a:pt x="898" y="306"/>
                        </a:lnTo>
                        <a:lnTo>
                          <a:pt x="898" y="312"/>
                        </a:lnTo>
                        <a:lnTo>
                          <a:pt x="905" y="312"/>
                        </a:lnTo>
                        <a:lnTo>
                          <a:pt x="905" y="318"/>
                        </a:lnTo>
                        <a:lnTo>
                          <a:pt x="905" y="324"/>
                        </a:lnTo>
                        <a:lnTo>
                          <a:pt x="905" y="330"/>
                        </a:lnTo>
                        <a:lnTo>
                          <a:pt x="905" y="336"/>
                        </a:lnTo>
                        <a:lnTo>
                          <a:pt x="911" y="336"/>
                        </a:lnTo>
                        <a:lnTo>
                          <a:pt x="911" y="342"/>
                        </a:lnTo>
                        <a:lnTo>
                          <a:pt x="911" y="348"/>
                        </a:lnTo>
                        <a:lnTo>
                          <a:pt x="911" y="354"/>
                        </a:lnTo>
                        <a:lnTo>
                          <a:pt x="917" y="360"/>
                        </a:lnTo>
                        <a:lnTo>
                          <a:pt x="917" y="366"/>
                        </a:lnTo>
                        <a:lnTo>
                          <a:pt x="917" y="372"/>
                        </a:lnTo>
                        <a:lnTo>
                          <a:pt x="917" y="378"/>
                        </a:lnTo>
                        <a:lnTo>
                          <a:pt x="923" y="384"/>
                        </a:lnTo>
                        <a:lnTo>
                          <a:pt x="923" y="396"/>
                        </a:lnTo>
                        <a:lnTo>
                          <a:pt x="923" y="402"/>
                        </a:lnTo>
                        <a:lnTo>
                          <a:pt x="930" y="402"/>
                        </a:lnTo>
                        <a:lnTo>
                          <a:pt x="930" y="408"/>
                        </a:lnTo>
                        <a:lnTo>
                          <a:pt x="930" y="414"/>
                        </a:lnTo>
                        <a:lnTo>
                          <a:pt x="930" y="420"/>
                        </a:lnTo>
                        <a:lnTo>
                          <a:pt x="936" y="426"/>
                        </a:lnTo>
                        <a:lnTo>
                          <a:pt x="936" y="432"/>
                        </a:lnTo>
                        <a:lnTo>
                          <a:pt x="936" y="438"/>
                        </a:lnTo>
                        <a:lnTo>
                          <a:pt x="942" y="444"/>
                        </a:lnTo>
                        <a:lnTo>
                          <a:pt x="942" y="450"/>
                        </a:lnTo>
                        <a:lnTo>
                          <a:pt x="942" y="456"/>
                        </a:lnTo>
                        <a:lnTo>
                          <a:pt x="942" y="462"/>
                        </a:lnTo>
                        <a:lnTo>
                          <a:pt x="948" y="468"/>
                        </a:lnTo>
                        <a:lnTo>
                          <a:pt x="948" y="474"/>
                        </a:lnTo>
                        <a:lnTo>
                          <a:pt x="948" y="480"/>
                        </a:lnTo>
                        <a:lnTo>
                          <a:pt x="955" y="486"/>
                        </a:lnTo>
                        <a:lnTo>
                          <a:pt x="955" y="492"/>
                        </a:lnTo>
                        <a:lnTo>
                          <a:pt x="955" y="498"/>
                        </a:lnTo>
                        <a:lnTo>
                          <a:pt x="961" y="498"/>
                        </a:lnTo>
                        <a:lnTo>
                          <a:pt x="961" y="504"/>
                        </a:lnTo>
                        <a:lnTo>
                          <a:pt x="961" y="510"/>
                        </a:lnTo>
                        <a:lnTo>
                          <a:pt x="961" y="516"/>
                        </a:lnTo>
                        <a:lnTo>
                          <a:pt x="967" y="516"/>
                        </a:lnTo>
                        <a:lnTo>
                          <a:pt x="967" y="522"/>
                        </a:lnTo>
                        <a:lnTo>
                          <a:pt x="967" y="528"/>
                        </a:lnTo>
                        <a:lnTo>
                          <a:pt x="967" y="534"/>
                        </a:lnTo>
                        <a:lnTo>
                          <a:pt x="973" y="540"/>
                        </a:lnTo>
                        <a:lnTo>
                          <a:pt x="973" y="546"/>
                        </a:lnTo>
                        <a:lnTo>
                          <a:pt x="973" y="552"/>
                        </a:lnTo>
                        <a:lnTo>
                          <a:pt x="980" y="552"/>
                        </a:lnTo>
                        <a:lnTo>
                          <a:pt x="980" y="558"/>
                        </a:lnTo>
                        <a:lnTo>
                          <a:pt x="980" y="564"/>
                        </a:lnTo>
                        <a:lnTo>
                          <a:pt x="986" y="570"/>
                        </a:lnTo>
                        <a:lnTo>
                          <a:pt x="986" y="576"/>
                        </a:lnTo>
                        <a:lnTo>
                          <a:pt x="986" y="582"/>
                        </a:lnTo>
                        <a:lnTo>
                          <a:pt x="992" y="582"/>
                        </a:lnTo>
                        <a:lnTo>
                          <a:pt x="992" y="588"/>
                        </a:lnTo>
                        <a:lnTo>
                          <a:pt x="992" y="594"/>
                        </a:lnTo>
                        <a:lnTo>
                          <a:pt x="998" y="594"/>
                        </a:lnTo>
                        <a:lnTo>
                          <a:pt x="998" y="600"/>
                        </a:lnTo>
                        <a:lnTo>
                          <a:pt x="998" y="606"/>
                        </a:lnTo>
                        <a:lnTo>
                          <a:pt x="1004" y="612"/>
                        </a:lnTo>
                        <a:lnTo>
                          <a:pt x="1004" y="618"/>
                        </a:lnTo>
                        <a:lnTo>
                          <a:pt x="1011" y="624"/>
                        </a:lnTo>
                        <a:lnTo>
                          <a:pt x="1011" y="630"/>
                        </a:lnTo>
                        <a:lnTo>
                          <a:pt x="1017" y="636"/>
                        </a:lnTo>
                        <a:lnTo>
                          <a:pt x="1017" y="642"/>
                        </a:lnTo>
                        <a:lnTo>
                          <a:pt x="1023" y="648"/>
                        </a:lnTo>
                        <a:lnTo>
                          <a:pt x="1023" y="654"/>
                        </a:lnTo>
                        <a:lnTo>
                          <a:pt x="1029" y="654"/>
                        </a:lnTo>
                        <a:lnTo>
                          <a:pt x="1029" y="660"/>
                        </a:lnTo>
                        <a:lnTo>
                          <a:pt x="1036" y="666"/>
                        </a:lnTo>
                        <a:lnTo>
                          <a:pt x="1036" y="672"/>
                        </a:lnTo>
                        <a:lnTo>
                          <a:pt x="1042" y="678"/>
                        </a:lnTo>
                        <a:lnTo>
                          <a:pt x="1042" y="672"/>
                        </a:lnTo>
                        <a:lnTo>
                          <a:pt x="1048" y="672"/>
                        </a:lnTo>
                        <a:lnTo>
                          <a:pt x="1048" y="666"/>
                        </a:lnTo>
                        <a:lnTo>
                          <a:pt x="1048" y="660"/>
                        </a:lnTo>
                        <a:lnTo>
                          <a:pt x="1054" y="660"/>
                        </a:lnTo>
                        <a:lnTo>
                          <a:pt x="1054" y="654"/>
                        </a:lnTo>
                        <a:lnTo>
                          <a:pt x="1061" y="648"/>
                        </a:lnTo>
                        <a:lnTo>
                          <a:pt x="1061" y="642"/>
                        </a:lnTo>
                        <a:lnTo>
                          <a:pt x="1061" y="636"/>
                        </a:lnTo>
                        <a:lnTo>
                          <a:pt x="1067" y="636"/>
                        </a:lnTo>
                        <a:lnTo>
                          <a:pt x="1067" y="630"/>
                        </a:lnTo>
                        <a:lnTo>
                          <a:pt x="1067" y="624"/>
                        </a:lnTo>
                        <a:lnTo>
                          <a:pt x="1067" y="618"/>
                        </a:lnTo>
                        <a:lnTo>
                          <a:pt x="1073" y="618"/>
                        </a:lnTo>
                        <a:lnTo>
                          <a:pt x="1073" y="612"/>
                        </a:lnTo>
                        <a:lnTo>
                          <a:pt x="1073" y="606"/>
                        </a:lnTo>
                        <a:lnTo>
                          <a:pt x="1079" y="600"/>
                        </a:lnTo>
                        <a:lnTo>
                          <a:pt x="1079" y="594"/>
                        </a:lnTo>
                        <a:lnTo>
                          <a:pt x="1079" y="588"/>
                        </a:lnTo>
                        <a:lnTo>
                          <a:pt x="1086" y="588"/>
                        </a:lnTo>
                        <a:lnTo>
                          <a:pt x="1086" y="582"/>
                        </a:lnTo>
                        <a:lnTo>
                          <a:pt x="1086" y="576"/>
                        </a:lnTo>
                        <a:lnTo>
                          <a:pt x="1086" y="570"/>
                        </a:lnTo>
                        <a:lnTo>
                          <a:pt x="1092" y="570"/>
                        </a:lnTo>
                        <a:lnTo>
                          <a:pt x="1092" y="564"/>
                        </a:lnTo>
                        <a:lnTo>
                          <a:pt x="1092" y="558"/>
                        </a:lnTo>
                        <a:lnTo>
                          <a:pt x="1092" y="552"/>
                        </a:lnTo>
                        <a:lnTo>
                          <a:pt x="1098" y="552"/>
                        </a:lnTo>
                        <a:lnTo>
                          <a:pt x="1098" y="546"/>
                        </a:lnTo>
                        <a:lnTo>
                          <a:pt x="1098" y="540"/>
                        </a:lnTo>
                        <a:lnTo>
                          <a:pt x="1098" y="534"/>
                        </a:lnTo>
                        <a:lnTo>
                          <a:pt x="1104" y="534"/>
                        </a:lnTo>
                        <a:lnTo>
                          <a:pt x="1104" y="528"/>
                        </a:lnTo>
                        <a:lnTo>
                          <a:pt x="1104" y="522"/>
                        </a:lnTo>
                        <a:lnTo>
                          <a:pt x="1104" y="516"/>
                        </a:lnTo>
                        <a:lnTo>
                          <a:pt x="1111" y="516"/>
                        </a:lnTo>
                        <a:lnTo>
                          <a:pt x="1111" y="510"/>
                        </a:lnTo>
                        <a:lnTo>
                          <a:pt x="1111" y="504"/>
                        </a:lnTo>
                        <a:lnTo>
                          <a:pt x="1111" y="498"/>
                        </a:lnTo>
                        <a:lnTo>
                          <a:pt x="1117" y="498"/>
                        </a:lnTo>
                        <a:lnTo>
                          <a:pt x="1117" y="492"/>
                        </a:lnTo>
                        <a:lnTo>
                          <a:pt x="1117" y="486"/>
                        </a:lnTo>
                        <a:lnTo>
                          <a:pt x="1117" y="480"/>
                        </a:lnTo>
                        <a:lnTo>
                          <a:pt x="1123" y="474"/>
                        </a:lnTo>
                        <a:lnTo>
                          <a:pt x="1123" y="468"/>
                        </a:lnTo>
                        <a:lnTo>
                          <a:pt x="1123" y="462"/>
                        </a:lnTo>
                        <a:lnTo>
                          <a:pt x="1123" y="456"/>
                        </a:lnTo>
                        <a:lnTo>
                          <a:pt x="1129" y="450"/>
                        </a:lnTo>
                        <a:lnTo>
                          <a:pt x="1129" y="438"/>
                        </a:lnTo>
                        <a:lnTo>
                          <a:pt x="1129" y="432"/>
                        </a:lnTo>
                        <a:lnTo>
                          <a:pt x="1129" y="426"/>
                        </a:lnTo>
                        <a:lnTo>
                          <a:pt x="1129" y="420"/>
                        </a:lnTo>
                        <a:lnTo>
                          <a:pt x="1136" y="414"/>
                        </a:lnTo>
                        <a:lnTo>
                          <a:pt x="1136" y="408"/>
                        </a:lnTo>
                        <a:lnTo>
                          <a:pt x="1136" y="402"/>
                        </a:lnTo>
                        <a:lnTo>
                          <a:pt x="1136" y="396"/>
                        </a:lnTo>
                        <a:lnTo>
                          <a:pt x="1136" y="390"/>
                        </a:lnTo>
                        <a:lnTo>
                          <a:pt x="1136" y="384"/>
                        </a:lnTo>
                        <a:lnTo>
                          <a:pt x="1142" y="384"/>
                        </a:lnTo>
                        <a:lnTo>
                          <a:pt x="1142" y="378"/>
                        </a:lnTo>
                        <a:lnTo>
                          <a:pt x="1148" y="378"/>
                        </a:lnTo>
                        <a:lnTo>
                          <a:pt x="1148" y="384"/>
                        </a:lnTo>
                        <a:lnTo>
                          <a:pt x="1148" y="390"/>
                        </a:lnTo>
                        <a:lnTo>
                          <a:pt x="1148" y="396"/>
                        </a:lnTo>
                        <a:lnTo>
                          <a:pt x="1148" y="402"/>
                        </a:lnTo>
                        <a:lnTo>
                          <a:pt x="1154" y="408"/>
                        </a:lnTo>
                        <a:lnTo>
                          <a:pt x="1154" y="420"/>
                        </a:lnTo>
                        <a:lnTo>
                          <a:pt x="1154" y="426"/>
                        </a:lnTo>
                        <a:lnTo>
                          <a:pt x="1154" y="432"/>
                        </a:lnTo>
                        <a:lnTo>
                          <a:pt x="1154" y="438"/>
                        </a:lnTo>
                        <a:lnTo>
                          <a:pt x="1154" y="444"/>
                        </a:lnTo>
                        <a:lnTo>
                          <a:pt x="1160" y="450"/>
                        </a:lnTo>
                        <a:lnTo>
                          <a:pt x="1160" y="456"/>
                        </a:lnTo>
                        <a:lnTo>
                          <a:pt x="1160" y="462"/>
                        </a:lnTo>
                        <a:lnTo>
                          <a:pt x="1160" y="468"/>
                        </a:lnTo>
                        <a:lnTo>
                          <a:pt x="1160" y="474"/>
                        </a:lnTo>
                        <a:lnTo>
                          <a:pt x="1167" y="480"/>
                        </a:lnTo>
                        <a:lnTo>
                          <a:pt x="1167" y="486"/>
                        </a:lnTo>
                        <a:lnTo>
                          <a:pt x="1167" y="492"/>
                        </a:lnTo>
                        <a:lnTo>
                          <a:pt x="1167" y="498"/>
                        </a:lnTo>
                        <a:lnTo>
                          <a:pt x="1173" y="504"/>
                        </a:lnTo>
                        <a:lnTo>
                          <a:pt x="1173" y="510"/>
                        </a:lnTo>
                        <a:lnTo>
                          <a:pt x="1173" y="516"/>
                        </a:lnTo>
                        <a:lnTo>
                          <a:pt x="1173" y="522"/>
                        </a:lnTo>
                        <a:lnTo>
                          <a:pt x="1173" y="528"/>
                        </a:lnTo>
                        <a:lnTo>
                          <a:pt x="1179" y="528"/>
                        </a:lnTo>
                        <a:lnTo>
                          <a:pt x="1179" y="534"/>
                        </a:lnTo>
                        <a:lnTo>
                          <a:pt x="1179" y="540"/>
                        </a:lnTo>
                        <a:lnTo>
                          <a:pt x="1179" y="546"/>
                        </a:lnTo>
                        <a:lnTo>
                          <a:pt x="1179" y="552"/>
                        </a:lnTo>
                        <a:lnTo>
                          <a:pt x="1185" y="552"/>
                        </a:lnTo>
                        <a:lnTo>
                          <a:pt x="1185" y="558"/>
                        </a:lnTo>
                        <a:lnTo>
                          <a:pt x="1185" y="570"/>
                        </a:lnTo>
                        <a:lnTo>
                          <a:pt x="1185" y="576"/>
                        </a:lnTo>
                        <a:lnTo>
                          <a:pt x="1192" y="582"/>
                        </a:lnTo>
                        <a:lnTo>
                          <a:pt x="1192" y="588"/>
                        </a:lnTo>
                        <a:lnTo>
                          <a:pt x="1192" y="594"/>
                        </a:lnTo>
                        <a:lnTo>
                          <a:pt x="1192" y="600"/>
                        </a:lnTo>
                        <a:lnTo>
                          <a:pt x="1198" y="600"/>
                        </a:lnTo>
                        <a:lnTo>
                          <a:pt x="1198" y="606"/>
                        </a:lnTo>
                        <a:lnTo>
                          <a:pt x="1198" y="612"/>
                        </a:lnTo>
                        <a:lnTo>
                          <a:pt x="1198" y="618"/>
                        </a:lnTo>
                        <a:lnTo>
                          <a:pt x="1204" y="624"/>
                        </a:lnTo>
                        <a:lnTo>
                          <a:pt x="1204" y="630"/>
                        </a:lnTo>
                        <a:lnTo>
                          <a:pt x="1204" y="636"/>
                        </a:lnTo>
                        <a:lnTo>
                          <a:pt x="1204" y="642"/>
                        </a:lnTo>
                        <a:lnTo>
                          <a:pt x="1210" y="642"/>
                        </a:lnTo>
                        <a:lnTo>
                          <a:pt x="1210" y="648"/>
                        </a:lnTo>
                        <a:lnTo>
                          <a:pt x="1210" y="654"/>
                        </a:lnTo>
                        <a:lnTo>
                          <a:pt x="1210" y="660"/>
                        </a:lnTo>
                        <a:lnTo>
                          <a:pt x="1217" y="666"/>
                        </a:lnTo>
                        <a:lnTo>
                          <a:pt x="1217" y="672"/>
                        </a:lnTo>
                        <a:lnTo>
                          <a:pt x="1217" y="678"/>
                        </a:lnTo>
                        <a:lnTo>
                          <a:pt x="1217" y="684"/>
                        </a:lnTo>
                        <a:lnTo>
                          <a:pt x="1223" y="690"/>
                        </a:lnTo>
                        <a:lnTo>
                          <a:pt x="1223" y="696"/>
                        </a:lnTo>
                        <a:lnTo>
                          <a:pt x="1223" y="702"/>
                        </a:lnTo>
                        <a:lnTo>
                          <a:pt x="1229" y="708"/>
                        </a:lnTo>
                        <a:lnTo>
                          <a:pt x="1229" y="714"/>
                        </a:lnTo>
                        <a:lnTo>
                          <a:pt x="1229" y="720"/>
                        </a:lnTo>
                        <a:lnTo>
                          <a:pt x="1235" y="726"/>
                        </a:lnTo>
                        <a:lnTo>
                          <a:pt x="1235" y="732"/>
                        </a:lnTo>
                        <a:lnTo>
                          <a:pt x="1235" y="738"/>
                        </a:lnTo>
                        <a:lnTo>
                          <a:pt x="1242" y="744"/>
                        </a:lnTo>
                        <a:lnTo>
                          <a:pt x="1242" y="750"/>
                        </a:lnTo>
                        <a:lnTo>
                          <a:pt x="1248" y="750"/>
                        </a:lnTo>
                        <a:lnTo>
                          <a:pt x="1248" y="744"/>
                        </a:lnTo>
                        <a:lnTo>
                          <a:pt x="1248" y="738"/>
                        </a:lnTo>
                        <a:lnTo>
                          <a:pt x="1254" y="732"/>
                        </a:lnTo>
                        <a:lnTo>
                          <a:pt x="1254" y="726"/>
                        </a:lnTo>
                        <a:lnTo>
                          <a:pt x="1254" y="720"/>
                        </a:lnTo>
                        <a:lnTo>
                          <a:pt x="1260" y="720"/>
                        </a:lnTo>
                        <a:lnTo>
                          <a:pt x="1260" y="714"/>
                        </a:lnTo>
                        <a:lnTo>
                          <a:pt x="1260" y="708"/>
                        </a:lnTo>
                        <a:lnTo>
                          <a:pt x="1260" y="702"/>
                        </a:lnTo>
                        <a:lnTo>
                          <a:pt x="1267" y="702"/>
                        </a:lnTo>
                        <a:lnTo>
                          <a:pt x="1267" y="696"/>
                        </a:lnTo>
                        <a:lnTo>
                          <a:pt x="1267" y="690"/>
                        </a:lnTo>
                        <a:lnTo>
                          <a:pt x="1273" y="684"/>
                        </a:lnTo>
                        <a:lnTo>
                          <a:pt x="1273" y="678"/>
                        </a:lnTo>
                        <a:lnTo>
                          <a:pt x="1273" y="672"/>
                        </a:lnTo>
                        <a:lnTo>
                          <a:pt x="1273" y="666"/>
                        </a:lnTo>
                        <a:lnTo>
                          <a:pt x="1279" y="666"/>
                        </a:lnTo>
                        <a:lnTo>
                          <a:pt x="1279" y="660"/>
                        </a:lnTo>
                        <a:lnTo>
                          <a:pt x="1279" y="654"/>
                        </a:lnTo>
                        <a:lnTo>
                          <a:pt x="1279" y="648"/>
                        </a:lnTo>
                        <a:lnTo>
                          <a:pt x="1285" y="648"/>
                        </a:lnTo>
                        <a:lnTo>
                          <a:pt x="1285" y="642"/>
                        </a:lnTo>
                        <a:lnTo>
                          <a:pt x="1285" y="636"/>
                        </a:lnTo>
                        <a:lnTo>
                          <a:pt x="1285" y="630"/>
                        </a:lnTo>
                        <a:lnTo>
                          <a:pt x="1292" y="630"/>
                        </a:lnTo>
                        <a:lnTo>
                          <a:pt x="1292" y="624"/>
                        </a:lnTo>
                        <a:lnTo>
                          <a:pt x="1292" y="618"/>
                        </a:lnTo>
                        <a:lnTo>
                          <a:pt x="1292" y="612"/>
                        </a:lnTo>
                        <a:lnTo>
                          <a:pt x="1298" y="606"/>
                        </a:lnTo>
                        <a:lnTo>
                          <a:pt x="1298" y="600"/>
                        </a:lnTo>
                        <a:lnTo>
                          <a:pt x="1298" y="594"/>
                        </a:lnTo>
                        <a:lnTo>
                          <a:pt x="1298" y="588"/>
                        </a:lnTo>
                        <a:lnTo>
                          <a:pt x="1304" y="588"/>
                        </a:lnTo>
                        <a:lnTo>
                          <a:pt x="1304" y="582"/>
                        </a:lnTo>
                        <a:lnTo>
                          <a:pt x="1304" y="576"/>
                        </a:lnTo>
                        <a:lnTo>
                          <a:pt x="1304" y="570"/>
                        </a:lnTo>
                        <a:lnTo>
                          <a:pt x="1304" y="564"/>
                        </a:lnTo>
                        <a:lnTo>
                          <a:pt x="1310" y="564"/>
                        </a:lnTo>
                        <a:lnTo>
                          <a:pt x="1310" y="558"/>
                        </a:lnTo>
                        <a:lnTo>
                          <a:pt x="1310" y="552"/>
                        </a:lnTo>
                        <a:lnTo>
                          <a:pt x="1310" y="546"/>
                        </a:lnTo>
                        <a:lnTo>
                          <a:pt x="1316" y="540"/>
                        </a:lnTo>
                        <a:lnTo>
                          <a:pt x="1316" y="534"/>
                        </a:lnTo>
                        <a:lnTo>
                          <a:pt x="1316" y="528"/>
                        </a:lnTo>
                        <a:lnTo>
                          <a:pt x="1316" y="522"/>
                        </a:lnTo>
                        <a:lnTo>
                          <a:pt x="1323" y="516"/>
                        </a:lnTo>
                        <a:lnTo>
                          <a:pt x="1323" y="510"/>
                        </a:lnTo>
                        <a:lnTo>
                          <a:pt x="1323" y="504"/>
                        </a:lnTo>
                        <a:lnTo>
                          <a:pt x="1323" y="498"/>
                        </a:lnTo>
                        <a:lnTo>
                          <a:pt x="1329" y="492"/>
                        </a:lnTo>
                        <a:lnTo>
                          <a:pt x="1329" y="480"/>
                        </a:lnTo>
                        <a:lnTo>
                          <a:pt x="1329" y="474"/>
                        </a:lnTo>
                        <a:lnTo>
                          <a:pt x="1335" y="468"/>
                        </a:lnTo>
                        <a:lnTo>
                          <a:pt x="1335" y="462"/>
                        </a:lnTo>
                        <a:lnTo>
                          <a:pt x="1335" y="456"/>
                        </a:lnTo>
                        <a:lnTo>
                          <a:pt x="1335" y="450"/>
                        </a:lnTo>
                        <a:lnTo>
                          <a:pt x="1341" y="438"/>
                        </a:lnTo>
                        <a:lnTo>
                          <a:pt x="1341" y="432"/>
                        </a:lnTo>
                        <a:lnTo>
                          <a:pt x="1341" y="426"/>
                        </a:lnTo>
                        <a:lnTo>
                          <a:pt x="1341" y="420"/>
                        </a:lnTo>
                        <a:lnTo>
                          <a:pt x="1341" y="414"/>
                        </a:lnTo>
                        <a:lnTo>
                          <a:pt x="1348" y="408"/>
                        </a:lnTo>
                        <a:lnTo>
                          <a:pt x="1348" y="402"/>
                        </a:lnTo>
                        <a:lnTo>
                          <a:pt x="1348" y="396"/>
                        </a:lnTo>
                        <a:lnTo>
                          <a:pt x="1348" y="390"/>
                        </a:lnTo>
                        <a:lnTo>
                          <a:pt x="1354" y="384"/>
                        </a:lnTo>
                        <a:lnTo>
                          <a:pt x="1354" y="378"/>
                        </a:lnTo>
                        <a:lnTo>
                          <a:pt x="1354" y="372"/>
                        </a:lnTo>
                        <a:lnTo>
                          <a:pt x="1354" y="366"/>
                        </a:lnTo>
                        <a:lnTo>
                          <a:pt x="1354" y="360"/>
                        </a:lnTo>
                        <a:lnTo>
                          <a:pt x="1360" y="354"/>
                        </a:lnTo>
                        <a:lnTo>
                          <a:pt x="1360" y="348"/>
                        </a:lnTo>
                        <a:lnTo>
                          <a:pt x="1360" y="342"/>
                        </a:lnTo>
                        <a:lnTo>
                          <a:pt x="1360" y="336"/>
                        </a:lnTo>
                        <a:lnTo>
                          <a:pt x="1360" y="330"/>
                        </a:lnTo>
                        <a:lnTo>
                          <a:pt x="1360" y="324"/>
                        </a:lnTo>
                        <a:lnTo>
                          <a:pt x="1366" y="324"/>
                        </a:lnTo>
                        <a:lnTo>
                          <a:pt x="1366" y="318"/>
                        </a:lnTo>
                        <a:lnTo>
                          <a:pt x="1366" y="312"/>
                        </a:lnTo>
                        <a:lnTo>
                          <a:pt x="1366" y="306"/>
                        </a:lnTo>
                        <a:lnTo>
                          <a:pt x="1366" y="300"/>
                        </a:lnTo>
                        <a:lnTo>
                          <a:pt x="1366" y="294"/>
                        </a:lnTo>
                        <a:lnTo>
                          <a:pt x="1373" y="294"/>
                        </a:lnTo>
                        <a:lnTo>
                          <a:pt x="1373" y="282"/>
                        </a:lnTo>
                        <a:lnTo>
                          <a:pt x="1373" y="276"/>
                        </a:lnTo>
                        <a:lnTo>
                          <a:pt x="1373" y="270"/>
                        </a:lnTo>
                        <a:lnTo>
                          <a:pt x="1373" y="264"/>
                        </a:lnTo>
                        <a:lnTo>
                          <a:pt x="1379" y="258"/>
                        </a:lnTo>
                        <a:lnTo>
                          <a:pt x="1379" y="252"/>
                        </a:lnTo>
                        <a:lnTo>
                          <a:pt x="1379" y="246"/>
                        </a:lnTo>
                        <a:lnTo>
                          <a:pt x="1379" y="240"/>
                        </a:lnTo>
                        <a:lnTo>
                          <a:pt x="1385" y="228"/>
                        </a:lnTo>
                        <a:lnTo>
                          <a:pt x="1385" y="222"/>
                        </a:lnTo>
                        <a:lnTo>
                          <a:pt x="1385" y="216"/>
                        </a:lnTo>
                        <a:lnTo>
                          <a:pt x="1385" y="210"/>
                        </a:lnTo>
                        <a:lnTo>
                          <a:pt x="1385" y="204"/>
                        </a:lnTo>
                        <a:lnTo>
                          <a:pt x="1391" y="198"/>
                        </a:lnTo>
                        <a:lnTo>
                          <a:pt x="1391" y="192"/>
                        </a:lnTo>
                        <a:lnTo>
                          <a:pt x="1391" y="186"/>
                        </a:lnTo>
                        <a:lnTo>
                          <a:pt x="1391" y="180"/>
                        </a:lnTo>
                        <a:lnTo>
                          <a:pt x="1391" y="174"/>
                        </a:lnTo>
                        <a:lnTo>
                          <a:pt x="1391" y="168"/>
                        </a:lnTo>
                        <a:lnTo>
                          <a:pt x="1398" y="162"/>
                        </a:lnTo>
                        <a:lnTo>
                          <a:pt x="1398" y="156"/>
                        </a:lnTo>
                        <a:lnTo>
                          <a:pt x="1398" y="150"/>
                        </a:lnTo>
                        <a:lnTo>
                          <a:pt x="1398" y="138"/>
                        </a:lnTo>
                        <a:lnTo>
                          <a:pt x="1398" y="132"/>
                        </a:lnTo>
                        <a:lnTo>
                          <a:pt x="1404" y="126"/>
                        </a:lnTo>
                        <a:lnTo>
                          <a:pt x="1404" y="120"/>
                        </a:lnTo>
                        <a:lnTo>
                          <a:pt x="1404" y="114"/>
                        </a:lnTo>
                        <a:lnTo>
                          <a:pt x="1404" y="108"/>
                        </a:lnTo>
                        <a:lnTo>
                          <a:pt x="1404" y="102"/>
                        </a:lnTo>
                        <a:lnTo>
                          <a:pt x="1410" y="96"/>
                        </a:lnTo>
                        <a:lnTo>
                          <a:pt x="1410" y="90"/>
                        </a:lnTo>
                        <a:lnTo>
                          <a:pt x="1416" y="96"/>
                        </a:lnTo>
                        <a:lnTo>
                          <a:pt x="1416" y="102"/>
                        </a:lnTo>
                        <a:lnTo>
                          <a:pt x="1416" y="108"/>
                        </a:lnTo>
                        <a:lnTo>
                          <a:pt x="1416" y="120"/>
                        </a:lnTo>
                        <a:lnTo>
                          <a:pt x="1423" y="126"/>
                        </a:lnTo>
                        <a:lnTo>
                          <a:pt x="1423" y="132"/>
                        </a:lnTo>
                        <a:lnTo>
                          <a:pt x="1423" y="138"/>
                        </a:lnTo>
                        <a:lnTo>
                          <a:pt x="1423" y="144"/>
                        </a:lnTo>
                        <a:lnTo>
                          <a:pt x="1423" y="150"/>
                        </a:lnTo>
                        <a:lnTo>
                          <a:pt x="1429" y="150"/>
                        </a:lnTo>
                        <a:lnTo>
                          <a:pt x="1429" y="156"/>
                        </a:lnTo>
                        <a:lnTo>
                          <a:pt x="1429" y="162"/>
                        </a:lnTo>
                        <a:lnTo>
                          <a:pt x="1429" y="168"/>
                        </a:lnTo>
                        <a:lnTo>
                          <a:pt x="1429" y="174"/>
                        </a:lnTo>
                        <a:lnTo>
                          <a:pt x="1429" y="180"/>
                        </a:lnTo>
                        <a:lnTo>
                          <a:pt x="1435" y="180"/>
                        </a:lnTo>
                        <a:lnTo>
                          <a:pt x="1435" y="186"/>
                        </a:lnTo>
                        <a:lnTo>
                          <a:pt x="1435" y="192"/>
                        </a:lnTo>
                        <a:lnTo>
                          <a:pt x="1435" y="198"/>
                        </a:lnTo>
                        <a:lnTo>
                          <a:pt x="1435" y="204"/>
                        </a:lnTo>
                        <a:lnTo>
                          <a:pt x="1441" y="210"/>
                        </a:lnTo>
                        <a:lnTo>
                          <a:pt x="1441" y="216"/>
                        </a:lnTo>
                        <a:lnTo>
                          <a:pt x="1441" y="222"/>
                        </a:lnTo>
                        <a:lnTo>
                          <a:pt x="1441" y="228"/>
                        </a:lnTo>
                        <a:lnTo>
                          <a:pt x="1448" y="234"/>
                        </a:lnTo>
                        <a:lnTo>
                          <a:pt x="1448" y="240"/>
                        </a:lnTo>
                        <a:lnTo>
                          <a:pt x="1448" y="246"/>
                        </a:lnTo>
                        <a:lnTo>
                          <a:pt x="1448" y="252"/>
                        </a:lnTo>
                        <a:lnTo>
                          <a:pt x="1448" y="258"/>
                        </a:lnTo>
                        <a:lnTo>
                          <a:pt x="1454" y="264"/>
                        </a:lnTo>
                        <a:lnTo>
                          <a:pt x="1454" y="270"/>
                        </a:lnTo>
                        <a:lnTo>
                          <a:pt x="1454" y="276"/>
                        </a:lnTo>
                        <a:lnTo>
                          <a:pt x="1460" y="288"/>
                        </a:lnTo>
                        <a:lnTo>
                          <a:pt x="1460" y="294"/>
                        </a:lnTo>
                        <a:lnTo>
                          <a:pt x="1460" y="300"/>
                        </a:lnTo>
                        <a:lnTo>
                          <a:pt x="1460" y="306"/>
                        </a:lnTo>
                        <a:lnTo>
                          <a:pt x="1466" y="312"/>
                        </a:lnTo>
                        <a:lnTo>
                          <a:pt x="1466" y="318"/>
                        </a:lnTo>
                        <a:lnTo>
                          <a:pt x="1466" y="324"/>
                        </a:lnTo>
                        <a:lnTo>
                          <a:pt x="1466" y="330"/>
                        </a:lnTo>
                        <a:lnTo>
                          <a:pt x="1472" y="336"/>
                        </a:lnTo>
                        <a:lnTo>
                          <a:pt x="1472" y="342"/>
                        </a:lnTo>
                        <a:lnTo>
                          <a:pt x="1472" y="348"/>
                        </a:lnTo>
                        <a:lnTo>
                          <a:pt x="1472" y="354"/>
                        </a:lnTo>
                        <a:lnTo>
                          <a:pt x="1479" y="360"/>
                        </a:lnTo>
                        <a:lnTo>
                          <a:pt x="1479" y="366"/>
                        </a:lnTo>
                        <a:lnTo>
                          <a:pt x="1479" y="372"/>
                        </a:lnTo>
                        <a:lnTo>
                          <a:pt x="1479" y="378"/>
                        </a:lnTo>
                        <a:lnTo>
                          <a:pt x="1485" y="384"/>
                        </a:lnTo>
                        <a:lnTo>
                          <a:pt x="1485" y="390"/>
                        </a:lnTo>
                        <a:lnTo>
                          <a:pt x="1485" y="396"/>
                        </a:lnTo>
                        <a:lnTo>
                          <a:pt x="1485" y="402"/>
                        </a:lnTo>
                        <a:lnTo>
                          <a:pt x="1491" y="402"/>
                        </a:lnTo>
                        <a:lnTo>
                          <a:pt x="1491" y="408"/>
                        </a:lnTo>
                        <a:lnTo>
                          <a:pt x="1491" y="414"/>
                        </a:lnTo>
                        <a:lnTo>
                          <a:pt x="1491" y="420"/>
                        </a:lnTo>
                        <a:lnTo>
                          <a:pt x="1497" y="420"/>
                        </a:lnTo>
                        <a:lnTo>
                          <a:pt x="1497" y="426"/>
                        </a:lnTo>
                        <a:lnTo>
                          <a:pt x="1497" y="432"/>
                        </a:lnTo>
                        <a:lnTo>
                          <a:pt x="1504" y="432"/>
                        </a:lnTo>
                        <a:lnTo>
                          <a:pt x="1504" y="438"/>
                        </a:lnTo>
                        <a:lnTo>
                          <a:pt x="1510" y="438"/>
                        </a:lnTo>
                        <a:lnTo>
                          <a:pt x="1510" y="444"/>
                        </a:lnTo>
                        <a:lnTo>
                          <a:pt x="1516" y="444"/>
                        </a:lnTo>
                        <a:lnTo>
                          <a:pt x="1516" y="450"/>
                        </a:lnTo>
                        <a:lnTo>
                          <a:pt x="1522" y="450"/>
                        </a:lnTo>
                        <a:lnTo>
                          <a:pt x="1522" y="456"/>
                        </a:lnTo>
                        <a:lnTo>
                          <a:pt x="1529" y="456"/>
                        </a:lnTo>
                        <a:lnTo>
                          <a:pt x="1529" y="462"/>
                        </a:lnTo>
                        <a:lnTo>
                          <a:pt x="1535" y="462"/>
                        </a:lnTo>
                        <a:lnTo>
                          <a:pt x="1535" y="468"/>
                        </a:lnTo>
                        <a:lnTo>
                          <a:pt x="1541" y="468"/>
                        </a:lnTo>
                        <a:lnTo>
                          <a:pt x="1547" y="474"/>
                        </a:lnTo>
                        <a:lnTo>
                          <a:pt x="1554" y="474"/>
                        </a:lnTo>
                        <a:lnTo>
                          <a:pt x="1560" y="480"/>
                        </a:lnTo>
                        <a:lnTo>
                          <a:pt x="1566" y="480"/>
                        </a:lnTo>
                        <a:lnTo>
                          <a:pt x="1572" y="480"/>
                        </a:lnTo>
                        <a:lnTo>
                          <a:pt x="1579" y="480"/>
                        </a:lnTo>
                        <a:lnTo>
                          <a:pt x="1579" y="486"/>
                        </a:lnTo>
                        <a:lnTo>
                          <a:pt x="1585" y="486"/>
                        </a:lnTo>
                        <a:lnTo>
                          <a:pt x="1585" y="492"/>
                        </a:lnTo>
                        <a:lnTo>
                          <a:pt x="1591" y="492"/>
                        </a:lnTo>
                        <a:lnTo>
                          <a:pt x="1591" y="498"/>
                        </a:lnTo>
                        <a:lnTo>
                          <a:pt x="1597" y="498"/>
                        </a:lnTo>
                        <a:lnTo>
                          <a:pt x="1597" y="504"/>
                        </a:lnTo>
                        <a:lnTo>
                          <a:pt x="1603" y="504"/>
                        </a:lnTo>
                        <a:lnTo>
                          <a:pt x="1603" y="510"/>
                        </a:lnTo>
                        <a:lnTo>
                          <a:pt x="1610" y="510"/>
                        </a:lnTo>
                        <a:lnTo>
                          <a:pt x="1610" y="516"/>
                        </a:lnTo>
                        <a:lnTo>
                          <a:pt x="1616" y="516"/>
                        </a:lnTo>
                        <a:lnTo>
                          <a:pt x="1622" y="522"/>
                        </a:lnTo>
                        <a:lnTo>
                          <a:pt x="1628" y="522"/>
                        </a:lnTo>
                        <a:lnTo>
                          <a:pt x="1635" y="528"/>
                        </a:lnTo>
                        <a:lnTo>
                          <a:pt x="1641" y="528"/>
                        </a:lnTo>
                        <a:lnTo>
                          <a:pt x="1647" y="528"/>
                        </a:lnTo>
                        <a:lnTo>
                          <a:pt x="1653" y="528"/>
                        </a:lnTo>
                        <a:lnTo>
                          <a:pt x="1660" y="528"/>
                        </a:lnTo>
                        <a:lnTo>
                          <a:pt x="1666" y="528"/>
                        </a:lnTo>
                        <a:lnTo>
                          <a:pt x="1672" y="528"/>
                        </a:lnTo>
                        <a:lnTo>
                          <a:pt x="1678" y="528"/>
                        </a:lnTo>
                        <a:lnTo>
                          <a:pt x="1685" y="528"/>
                        </a:lnTo>
                        <a:lnTo>
                          <a:pt x="1691" y="528"/>
                        </a:lnTo>
                        <a:lnTo>
                          <a:pt x="1697" y="528"/>
                        </a:lnTo>
                        <a:lnTo>
                          <a:pt x="1703" y="528"/>
                        </a:lnTo>
                        <a:lnTo>
                          <a:pt x="1710" y="528"/>
                        </a:lnTo>
                        <a:lnTo>
                          <a:pt x="1716" y="528"/>
                        </a:lnTo>
                        <a:lnTo>
                          <a:pt x="1722" y="528"/>
                        </a:lnTo>
                        <a:lnTo>
                          <a:pt x="1728" y="528"/>
                        </a:lnTo>
                        <a:lnTo>
                          <a:pt x="1735" y="528"/>
                        </a:lnTo>
                        <a:lnTo>
                          <a:pt x="1741" y="528"/>
                        </a:lnTo>
                        <a:lnTo>
                          <a:pt x="1747" y="528"/>
                        </a:lnTo>
                        <a:lnTo>
                          <a:pt x="1753" y="528"/>
                        </a:lnTo>
                        <a:lnTo>
                          <a:pt x="1759" y="528"/>
                        </a:lnTo>
                        <a:lnTo>
                          <a:pt x="1766" y="528"/>
                        </a:lnTo>
                        <a:lnTo>
                          <a:pt x="1772" y="528"/>
                        </a:lnTo>
                        <a:lnTo>
                          <a:pt x="1778" y="528"/>
                        </a:lnTo>
                        <a:lnTo>
                          <a:pt x="1784" y="528"/>
                        </a:lnTo>
                        <a:lnTo>
                          <a:pt x="1791" y="528"/>
                        </a:lnTo>
                        <a:lnTo>
                          <a:pt x="1797" y="528"/>
                        </a:lnTo>
                        <a:lnTo>
                          <a:pt x="1803" y="528"/>
                        </a:lnTo>
                        <a:lnTo>
                          <a:pt x="1809" y="528"/>
                        </a:lnTo>
                        <a:lnTo>
                          <a:pt x="1816" y="528"/>
                        </a:lnTo>
                        <a:lnTo>
                          <a:pt x="1822" y="528"/>
                        </a:lnTo>
                        <a:lnTo>
                          <a:pt x="1828" y="528"/>
                        </a:lnTo>
                        <a:lnTo>
                          <a:pt x="1834" y="528"/>
                        </a:lnTo>
                        <a:lnTo>
                          <a:pt x="1841" y="528"/>
                        </a:lnTo>
                        <a:lnTo>
                          <a:pt x="1847" y="528"/>
                        </a:lnTo>
                        <a:lnTo>
                          <a:pt x="1853" y="528"/>
                        </a:lnTo>
                        <a:lnTo>
                          <a:pt x="1859" y="528"/>
                        </a:lnTo>
                        <a:lnTo>
                          <a:pt x="1866" y="528"/>
                        </a:lnTo>
                        <a:lnTo>
                          <a:pt x="1872" y="528"/>
                        </a:lnTo>
                        <a:lnTo>
                          <a:pt x="1878" y="528"/>
                        </a:lnTo>
                        <a:lnTo>
                          <a:pt x="1884" y="528"/>
                        </a:lnTo>
                        <a:lnTo>
                          <a:pt x="1891" y="528"/>
                        </a:lnTo>
                        <a:lnTo>
                          <a:pt x="1897" y="528"/>
                        </a:lnTo>
                        <a:lnTo>
                          <a:pt x="1903" y="528"/>
                        </a:lnTo>
                        <a:lnTo>
                          <a:pt x="1909" y="528"/>
                        </a:lnTo>
                        <a:lnTo>
                          <a:pt x="1915" y="528"/>
                        </a:lnTo>
                        <a:lnTo>
                          <a:pt x="1922" y="528"/>
                        </a:lnTo>
                        <a:lnTo>
                          <a:pt x="1928" y="528"/>
                        </a:lnTo>
                        <a:lnTo>
                          <a:pt x="1934" y="528"/>
                        </a:lnTo>
                        <a:lnTo>
                          <a:pt x="1940" y="528"/>
                        </a:lnTo>
                        <a:lnTo>
                          <a:pt x="1947" y="528"/>
                        </a:lnTo>
                        <a:lnTo>
                          <a:pt x="1953" y="528"/>
                        </a:lnTo>
                        <a:lnTo>
                          <a:pt x="1959" y="528"/>
                        </a:lnTo>
                        <a:lnTo>
                          <a:pt x="1965" y="528"/>
                        </a:lnTo>
                        <a:lnTo>
                          <a:pt x="1972" y="528"/>
                        </a:lnTo>
                        <a:lnTo>
                          <a:pt x="1978" y="528"/>
                        </a:lnTo>
                        <a:lnTo>
                          <a:pt x="1984" y="528"/>
                        </a:lnTo>
                        <a:lnTo>
                          <a:pt x="1990" y="528"/>
                        </a:lnTo>
                        <a:lnTo>
                          <a:pt x="1997" y="528"/>
                        </a:lnTo>
                        <a:lnTo>
                          <a:pt x="2003" y="528"/>
                        </a:lnTo>
                        <a:lnTo>
                          <a:pt x="2009" y="528"/>
                        </a:lnTo>
                        <a:lnTo>
                          <a:pt x="2015" y="528"/>
                        </a:lnTo>
                        <a:lnTo>
                          <a:pt x="2022" y="528"/>
                        </a:lnTo>
                        <a:lnTo>
                          <a:pt x="2028" y="528"/>
                        </a:lnTo>
                        <a:lnTo>
                          <a:pt x="2034" y="528"/>
                        </a:lnTo>
                        <a:lnTo>
                          <a:pt x="2040" y="528"/>
                        </a:lnTo>
                        <a:lnTo>
                          <a:pt x="2047" y="528"/>
                        </a:lnTo>
                        <a:lnTo>
                          <a:pt x="2053" y="528"/>
                        </a:lnTo>
                        <a:lnTo>
                          <a:pt x="2059" y="528"/>
                        </a:lnTo>
                        <a:lnTo>
                          <a:pt x="2065" y="528"/>
                        </a:lnTo>
                        <a:lnTo>
                          <a:pt x="2071" y="528"/>
                        </a:lnTo>
                        <a:lnTo>
                          <a:pt x="2078" y="528"/>
                        </a:lnTo>
                        <a:lnTo>
                          <a:pt x="2084" y="528"/>
                        </a:lnTo>
                        <a:lnTo>
                          <a:pt x="2090" y="528"/>
                        </a:lnTo>
                        <a:lnTo>
                          <a:pt x="2096" y="528"/>
                        </a:lnTo>
                        <a:lnTo>
                          <a:pt x="2103" y="528"/>
                        </a:lnTo>
                        <a:lnTo>
                          <a:pt x="2109" y="528"/>
                        </a:lnTo>
                        <a:lnTo>
                          <a:pt x="2115" y="528"/>
                        </a:lnTo>
                        <a:lnTo>
                          <a:pt x="2121" y="528"/>
                        </a:lnTo>
                        <a:lnTo>
                          <a:pt x="2128" y="528"/>
                        </a:lnTo>
                        <a:lnTo>
                          <a:pt x="2134" y="528"/>
                        </a:lnTo>
                        <a:lnTo>
                          <a:pt x="2140" y="528"/>
                        </a:lnTo>
                        <a:lnTo>
                          <a:pt x="2146" y="528"/>
                        </a:lnTo>
                        <a:lnTo>
                          <a:pt x="2153" y="528"/>
                        </a:lnTo>
                        <a:lnTo>
                          <a:pt x="2159" y="528"/>
                        </a:lnTo>
                        <a:lnTo>
                          <a:pt x="2165" y="528"/>
                        </a:lnTo>
                        <a:lnTo>
                          <a:pt x="2171" y="528"/>
                        </a:lnTo>
                        <a:lnTo>
                          <a:pt x="2178" y="528"/>
                        </a:lnTo>
                        <a:lnTo>
                          <a:pt x="2184" y="528"/>
                        </a:lnTo>
                        <a:lnTo>
                          <a:pt x="2190" y="528"/>
                        </a:lnTo>
                        <a:lnTo>
                          <a:pt x="2196" y="528"/>
                        </a:lnTo>
                        <a:lnTo>
                          <a:pt x="2203" y="528"/>
                        </a:lnTo>
                        <a:lnTo>
                          <a:pt x="2209" y="528"/>
                        </a:lnTo>
                        <a:lnTo>
                          <a:pt x="2215" y="528"/>
                        </a:lnTo>
                        <a:lnTo>
                          <a:pt x="2221" y="528"/>
                        </a:lnTo>
                        <a:lnTo>
                          <a:pt x="2227" y="528"/>
                        </a:lnTo>
                        <a:lnTo>
                          <a:pt x="2234" y="528"/>
                        </a:lnTo>
                        <a:lnTo>
                          <a:pt x="2240" y="528"/>
                        </a:lnTo>
                        <a:lnTo>
                          <a:pt x="2246" y="528"/>
                        </a:lnTo>
                        <a:lnTo>
                          <a:pt x="2252" y="528"/>
                        </a:lnTo>
                        <a:lnTo>
                          <a:pt x="2259" y="528"/>
                        </a:lnTo>
                        <a:lnTo>
                          <a:pt x="2265" y="528"/>
                        </a:lnTo>
                        <a:lnTo>
                          <a:pt x="2271" y="528"/>
                        </a:lnTo>
                        <a:lnTo>
                          <a:pt x="2277" y="528"/>
                        </a:lnTo>
                        <a:lnTo>
                          <a:pt x="2284" y="528"/>
                        </a:lnTo>
                        <a:lnTo>
                          <a:pt x="2290" y="528"/>
                        </a:lnTo>
                        <a:lnTo>
                          <a:pt x="2296" y="528"/>
                        </a:lnTo>
                        <a:lnTo>
                          <a:pt x="2302" y="528"/>
                        </a:lnTo>
                        <a:lnTo>
                          <a:pt x="2309" y="528"/>
                        </a:lnTo>
                        <a:lnTo>
                          <a:pt x="2315" y="528"/>
                        </a:lnTo>
                        <a:lnTo>
                          <a:pt x="2321" y="528"/>
                        </a:lnTo>
                        <a:lnTo>
                          <a:pt x="2327" y="528"/>
                        </a:lnTo>
                        <a:lnTo>
                          <a:pt x="2334" y="528"/>
                        </a:lnTo>
                        <a:lnTo>
                          <a:pt x="2340" y="528"/>
                        </a:lnTo>
                        <a:lnTo>
                          <a:pt x="2346" y="528"/>
                        </a:lnTo>
                        <a:lnTo>
                          <a:pt x="2352" y="528"/>
                        </a:lnTo>
                        <a:lnTo>
                          <a:pt x="2359" y="528"/>
                        </a:lnTo>
                        <a:lnTo>
                          <a:pt x="2365" y="528"/>
                        </a:lnTo>
                        <a:lnTo>
                          <a:pt x="2371" y="528"/>
                        </a:lnTo>
                        <a:lnTo>
                          <a:pt x="2377" y="528"/>
                        </a:lnTo>
                        <a:lnTo>
                          <a:pt x="2383" y="528"/>
                        </a:lnTo>
                        <a:lnTo>
                          <a:pt x="2390" y="528"/>
                        </a:lnTo>
                        <a:lnTo>
                          <a:pt x="2396" y="528"/>
                        </a:lnTo>
                        <a:lnTo>
                          <a:pt x="2402" y="528"/>
                        </a:lnTo>
                        <a:lnTo>
                          <a:pt x="2408" y="528"/>
                        </a:lnTo>
                        <a:lnTo>
                          <a:pt x="2415" y="528"/>
                        </a:lnTo>
                        <a:lnTo>
                          <a:pt x="2421" y="528"/>
                        </a:lnTo>
                        <a:lnTo>
                          <a:pt x="2427" y="528"/>
                        </a:lnTo>
                        <a:lnTo>
                          <a:pt x="2433" y="528"/>
                        </a:lnTo>
                        <a:lnTo>
                          <a:pt x="2440" y="528"/>
                        </a:lnTo>
                        <a:lnTo>
                          <a:pt x="2446" y="528"/>
                        </a:lnTo>
                        <a:lnTo>
                          <a:pt x="2452" y="528"/>
                        </a:lnTo>
                        <a:lnTo>
                          <a:pt x="2458" y="528"/>
                        </a:lnTo>
                        <a:lnTo>
                          <a:pt x="2465" y="528"/>
                        </a:lnTo>
                        <a:lnTo>
                          <a:pt x="2471" y="528"/>
                        </a:lnTo>
                        <a:lnTo>
                          <a:pt x="2477" y="528"/>
                        </a:lnTo>
                        <a:lnTo>
                          <a:pt x="2483" y="528"/>
                        </a:lnTo>
                        <a:lnTo>
                          <a:pt x="2490" y="528"/>
                        </a:lnTo>
                        <a:lnTo>
                          <a:pt x="2496" y="528"/>
                        </a:lnTo>
                        <a:lnTo>
                          <a:pt x="2502" y="528"/>
                        </a:lnTo>
                        <a:lnTo>
                          <a:pt x="2508" y="528"/>
                        </a:lnTo>
                        <a:lnTo>
                          <a:pt x="2515" y="528"/>
                        </a:lnTo>
                        <a:lnTo>
                          <a:pt x="2521" y="528"/>
                        </a:lnTo>
                        <a:lnTo>
                          <a:pt x="2527" y="528"/>
                        </a:lnTo>
                        <a:lnTo>
                          <a:pt x="2533" y="528"/>
                        </a:lnTo>
                        <a:lnTo>
                          <a:pt x="2539" y="528"/>
                        </a:lnTo>
                        <a:lnTo>
                          <a:pt x="2546" y="528"/>
                        </a:lnTo>
                        <a:lnTo>
                          <a:pt x="2552" y="528"/>
                        </a:lnTo>
                        <a:lnTo>
                          <a:pt x="2558" y="528"/>
                        </a:lnTo>
                        <a:lnTo>
                          <a:pt x="2564" y="528"/>
                        </a:lnTo>
                        <a:lnTo>
                          <a:pt x="2571" y="528"/>
                        </a:lnTo>
                        <a:lnTo>
                          <a:pt x="2577" y="528"/>
                        </a:lnTo>
                        <a:lnTo>
                          <a:pt x="2583" y="528"/>
                        </a:lnTo>
                        <a:lnTo>
                          <a:pt x="2589" y="528"/>
                        </a:lnTo>
                        <a:lnTo>
                          <a:pt x="2596" y="528"/>
                        </a:lnTo>
                        <a:lnTo>
                          <a:pt x="2602" y="528"/>
                        </a:lnTo>
                        <a:lnTo>
                          <a:pt x="2608" y="528"/>
                        </a:lnTo>
                        <a:lnTo>
                          <a:pt x="2614" y="528"/>
                        </a:lnTo>
                        <a:lnTo>
                          <a:pt x="2621" y="528"/>
                        </a:lnTo>
                        <a:lnTo>
                          <a:pt x="2627" y="528"/>
                        </a:lnTo>
                        <a:lnTo>
                          <a:pt x="2633" y="528"/>
                        </a:lnTo>
                        <a:lnTo>
                          <a:pt x="2639" y="528"/>
                        </a:lnTo>
                        <a:lnTo>
                          <a:pt x="2646" y="528"/>
                        </a:lnTo>
                        <a:lnTo>
                          <a:pt x="2652" y="528"/>
                        </a:lnTo>
                        <a:lnTo>
                          <a:pt x="2658" y="528"/>
                        </a:lnTo>
                        <a:lnTo>
                          <a:pt x="2664" y="528"/>
                        </a:lnTo>
                        <a:lnTo>
                          <a:pt x="2670" y="528"/>
                        </a:lnTo>
                        <a:lnTo>
                          <a:pt x="2677" y="528"/>
                        </a:lnTo>
                        <a:lnTo>
                          <a:pt x="2683" y="528"/>
                        </a:lnTo>
                        <a:lnTo>
                          <a:pt x="2689" y="528"/>
                        </a:lnTo>
                        <a:lnTo>
                          <a:pt x="2695" y="528"/>
                        </a:lnTo>
                        <a:lnTo>
                          <a:pt x="2695" y="534"/>
                        </a:lnTo>
                        <a:lnTo>
                          <a:pt x="2702" y="534"/>
                        </a:lnTo>
                        <a:lnTo>
                          <a:pt x="2708" y="534"/>
                        </a:lnTo>
                        <a:lnTo>
                          <a:pt x="2708" y="540"/>
                        </a:lnTo>
                        <a:lnTo>
                          <a:pt x="2714" y="540"/>
                        </a:lnTo>
                        <a:lnTo>
                          <a:pt x="2720" y="546"/>
                        </a:lnTo>
                        <a:lnTo>
                          <a:pt x="2727" y="546"/>
                        </a:lnTo>
                        <a:lnTo>
                          <a:pt x="2727" y="552"/>
                        </a:lnTo>
                        <a:lnTo>
                          <a:pt x="2733" y="552"/>
                        </a:lnTo>
                        <a:lnTo>
                          <a:pt x="2733" y="558"/>
                        </a:lnTo>
                        <a:lnTo>
                          <a:pt x="2739" y="564"/>
                        </a:lnTo>
                        <a:lnTo>
                          <a:pt x="2745" y="570"/>
                        </a:lnTo>
                        <a:lnTo>
                          <a:pt x="2745" y="576"/>
                        </a:lnTo>
                        <a:lnTo>
                          <a:pt x="2752" y="576"/>
                        </a:lnTo>
                        <a:lnTo>
                          <a:pt x="2758" y="576"/>
                        </a:lnTo>
                        <a:lnTo>
                          <a:pt x="2764" y="576"/>
                        </a:lnTo>
                        <a:lnTo>
                          <a:pt x="2770" y="576"/>
                        </a:lnTo>
                        <a:lnTo>
                          <a:pt x="2770" y="582"/>
                        </a:lnTo>
                        <a:lnTo>
                          <a:pt x="2777" y="582"/>
                        </a:lnTo>
                        <a:lnTo>
                          <a:pt x="2783" y="582"/>
                        </a:lnTo>
                        <a:lnTo>
                          <a:pt x="2783" y="588"/>
                        </a:lnTo>
                        <a:lnTo>
                          <a:pt x="2789" y="588"/>
                        </a:lnTo>
                        <a:lnTo>
                          <a:pt x="2789" y="594"/>
                        </a:lnTo>
                        <a:lnTo>
                          <a:pt x="2795" y="594"/>
                        </a:lnTo>
                        <a:lnTo>
                          <a:pt x="2802" y="594"/>
                        </a:lnTo>
                        <a:lnTo>
                          <a:pt x="2802" y="600"/>
                        </a:lnTo>
                        <a:lnTo>
                          <a:pt x="2808" y="600"/>
                        </a:lnTo>
                        <a:lnTo>
                          <a:pt x="2808" y="606"/>
                        </a:lnTo>
                        <a:lnTo>
                          <a:pt x="2814" y="606"/>
                        </a:lnTo>
                        <a:lnTo>
                          <a:pt x="2814" y="612"/>
                        </a:lnTo>
                        <a:lnTo>
                          <a:pt x="2820" y="618"/>
                        </a:lnTo>
                        <a:lnTo>
                          <a:pt x="2820" y="624"/>
                        </a:lnTo>
                        <a:lnTo>
                          <a:pt x="2826" y="624"/>
                        </a:lnTo>
                        <a:lnTo>
                          <a:pt x="2826" y="630"/>
                        </a:lnTo>
                        <a:lnTo>
                          <a:pt x="2833" y="636"/>
                        </a:lnTo>
                        <a:lnTo>
                          <a:pt x="2833" y="642"/>
                        </a:lnTo>
                        <a:lnTo>
                          <a:pt x="2833" y="648"/>
                        </a:lnTo>
                        <a:lnTo>
                          <a:pt x="2839" y="648"/>
                        </a:lnTo>
                        <a:lnTo>
                          <a:pt x="2839" y="654"/>
                        </a:lnTo>
                        <a:lnTo>
                          <a:pt x="2839" y="660"/>
                        </a:lnTo>
                        <a:lnTo>
                          <a:pt x="2839" y="666"/>
                        </a:lnTo>
                        <a:lnTo>
                          <a:pt x="2845" y="672"/>
                        </a:lnTo>
                        <a:lnTo>
                          <a:pt x="2845" y="678"/>
                        </a:lnTo>
                        <a:lnTo>
                          <a:pt x="2845" y="684"/>
                        </a:lnTo>
                        <a:lnTo>
                          <a:pt x="2845" y="696"/>
                        </a:lnTo>
                        <a:lnTo>
                          <a:pt x="2851" y="696"/>
                        </a:lnTo>
                        <a:lnTo>
                          <a:pt x="2851" y="702"/>
                        </a:lnTo>
                        <a:lnTo>
                          <a:pt x="2851" y="708"/>
                        </a:lnTo>
                        <a:lnTo>
                          <a:pt x="2851" y="714"/>
                        </a:lnTo>
                        <a:lnTo>
                          <a:pt x="2851" y="720"/>
                        </a:lnTo>
                        <a:lnTo>
                          <a:pt x="2858" y="720"/>
                        </a:lnTo>
                        <a:lnTo>
                          <a:pt x="2858" y="726"/>
                        </a:lnTo>
                        <a:lnTo>
                          <a:pt x="2858" y="732"/>
                        </a:lnTo>
                        <a:lnTo>
                          <a:pt x="2858" y="738"/>
                        </a:lnTo>
                        <a:lnTo>
                          <a:pt x="2858" y="744"/>
                        </a:lnTo>
                        <a:lnTo>
                          <a:pt x="2864" y="744"/>
                        </a:lnTo>
                        <a:lnTo>
                          <a:pt x="2864" y="750"/>
                        </a:lnTo>
                        <a:lnTo>
                          <a:pt x="2864" y="756"/>
                        </a:lnTo>
                        <a:lnTo>
                          <a:pt x="2864" y="762"/>
                        </a:lnTo>
                        <a:lnTo>
                          <a:pt x="2864" y="768"/>
                        </a:lnTo>
                        <a:lnTo>
                          <a:pt x="2870" y="774"/>
                        </a:lnTo>
                        <a:lnTo>
                          <a:pt x="2870" y="780"/>
                        </a:lnTo>
                        <a:lnTo>
                          <a:pt x="2870" y="786"/>
                        </a:lnTo>
                        <a:lnTo>
                          <a:pt x="2870" y="792"/>
                        </a:lnTo>
                        <a:lnTo>
                          <a:pt x="2870" y="798"/>
                        </a:lnTo>
                        <a:lnTo>
                          <a:pt x="2876" y="804"/>
                        </a:lnTo>
                        <a:lnTo>
                          <a:pt x="2876" y="810"/>
                        </a:lnTo>
                        <a:lnTo>
                          <a:pt x="2876" y="816"/>
                        </a:lnTo>
                        <a:lnTo>
                          <a:pt x="2876" y="822"/>
                        </a:lnTo>
                        <a:lnTo>
                          <a:pt x="2883" y="828"/>
                        </a:lnTo>
                        <a:lnTo>
                          <a:pt x="2883" y="834"/>
                        </a:lnTo>
                        <a:lnTo>
                          <a:pt x="2883" y="840"/>
                        </a:lnTo>
                        <a:lnTo>
                          <a:pt x="2883" y="846"/>
                        </a:lnTo>
                        <a:lnTo>
                          <a:pt x="2883" y="852"/>
                        </a:lnTo>
                        <a:lnTo>
                          <a:pt x="2889" y="852"/>
                        </a:lnTo>
                        <a:lnTo>
                          <a:pt x="2889" y="858"/>
                        </a:lnTo>
                        <a:lnTo>
                          <a:pt x="2889" y="864"/>
                        </a:lnTo>
                        <a:lnTo>
                          <a:pt x="2889" y="870"/>
                        </a:lnTo>
                        <a:lnTo>
                          <a:pt x="2889" y="876"/>
                        </a:lnTo>
                        <a:lnTo>
                          <a:pt x="2895" y="882"/>
                        </a:lnTo>
                        <a:lnTo>
                          <a:pt x="2895" y="888"/>
                        </a:lnTo>
                        <a:lnTo>
                          <a:pt x="2895" y="894"/>
                        </a:lnTo>
                        <a:lnTo>
                          <a:pt x="2895" y="900"/>
                        </a:lnTo>
                        <a:lnTo>
                          <a:pt x="2895" y="906"/>
                        </a:lnTo>
                        <a:lnTo>
                          <a:pt x="2895" y="912"/>
                        </a:lnTo>
                        <a:lnTo>
                          <a:pt x="2901" y="912"/>
                        </a:lnTo>
                        <a:lnTo>
                          <a:pt x="2901" y="918"/>
                        </a:lnTo>
                        <a:lnTo>
                          <a:pt x="2901" y="924"/>
                        </a:lnTo>
                        <a:lnTo>
                          <a:pt x="2901" y="930"/>
                        </a:lnTo>
                        <a:lnTo>
                          <a:pt x="2901" y="936"/>
                        </a:lnTo>
                        <a:lnTo>
                          <a:pt x="2908" y="942"/>
                        </a:lnTo>
                        <a:lnTo>
                          <a:pt x="2908" y="948"/>
                        </a:lnTo>
                        <a:lnTo>
                          <a:pt x="2908" y="960"/>
                        </a:lnTo>
                        <a:lnTo>
                          <a:pt x="2908" y="966"/>
                        </a:lnTo>
                        <a:lnTo>
                          <a:pt x="2914" y="972"/>
                        </a:lnTo>
                        <a:lnTo>
                          <a:pt x="2914" y="978"/>
                        </a:lnTo>
                        <a:lnTo>
                          <a:pt x="2914" y="984"/>
                        </a:lnTo>
                        <a:lnTo>
                          <a:pt x="2920" y="984"/>
                        </a:lnTo>
                        <a:lnTo>
                          <a:pt x="2920" y="972"/>
                        </a:lnTo>
                        <a:lnTo>
                          <a:pt x="2920" y="966"/>
                        </a:lnTo>
                        <a:lnTo>
                          <a:pt x="2920" y="960"/>
                        </a:lnTo>
                        <a:lnTo>
                          <a:pt x="2920" y="954"/>
                        </a:lnTo>
                        <a:lnTo>
                          <a:pt x="2926" y="948"/>
                        </a:lnTo>
                        <a:lnTo>
                          <a:pt x="2926" y="942"/>
                        </a:lnTo>
                        <a:lnTo>
                          <a:pt x="2926" y="936"/>
                        </a:lnTo>
                        <a:lnTo>
                          <a:pt x="2926" y="930"/>
                        </a:lnTo>
                        <a:lnTo>
                          <a:pt x="2926" y="924"/>
                        </a:lnTo>
                        <a:lnTo>
                          <a:pt x="2926" y="912"/>
                        </a:lnTo>
                        <a:lnTo>
                          <a:pt x="2933" y="906"/>
                        </a:lnTo>
                        <a:lnTo>
                          <a:pt x="2933" y="900"/>
                        </a:lnTo>
                        <a:lnTo>
                          <a:pt x="2933" y="894"/>
                        </a:lnTo>
                        <a:lnTo>
                          <a:pt x="2933" y="888"/>
                        </a:lnTo>
                        <a:lnTo>
                          <a:pt x="2933" y="882"/>
                        </a:lnTo>
                        <a:lnTo>
                          <a:pt x="2933" y="876"/>
                        </a:lnTo>
                        <a:lnTo>
                          <a:pt x="2933" y="870"/>
                        </a:lnTo>
                        <a:lnTo>
                          <a:pt x="2939" y="864"/>
                        </a:lnTo>
                        <a:lnTo>
                          <a:pt x="2939" y="858"/>
                        </a:lnTo>
                        <a:lnTo>
                          <a:pt x="2939" y="852"/>
                        </a:lnTo>
                        <a:lnTo>
                          <a:pt x="2939" y="846"/>
                        </a:lnTo>
                        <a:lnTo>
                          <a:pt x="2939" y="840"/>
                        </a:lnTo>
                        <a:lnTo>
                          <a:pt x="2945" y="828"/>
                        </a:lnTo>
                        <a:lnTo>
                          <a:pt x="2945" y="822"/>
                        </a:lnTo>
                        <a:lnTo>
                          <a:pt x="2945" y="816"/>
                        </a:lnTo>
                        <a:lnTo>
                          <a:pt x="2945" y="810"/>
                        </a:lnTo>
                        <a:lnTo>
                          <a:pt x="2945" y="804"/>
                        </a:lnTo>
                        <a:lnTo>
                          <a:pt x="2945" y="798"/>
                        </a:lnTo>
                        <a:lnTo>
                          <a:pt x="2951" y="792"/>
                        </a:lnTo>
                        <a:lnTo>
                          <a:pt x="2951" y="786"/>
                        </a:lnTo>
                        <a:lnTo>
                          <a:pt x="2951" y="780"/>
                        </a:lnTo>
                        <a:lnTo>
                          <a:pt x="2951" y="774"/>
                        </a:lnTo>
                        <a:lnTo>
                          <a:pt x="2951" y="768"/>
                        </a:lnTo>
                        <a:lnTo>
                          <a:pt x="2951" y="762"/>
                        </a:lnTo>
                        <a:lnTo>
                          <a:pt x="2958" y="750"/>
                        </a:lnTo>
                        <a:lnTo>
                          <a:pt x="2958" y="744"/>
                        </a:lnTo>
                        <a:lnTo>
                          <a:pt x="2958" y="738"/>
                        </a:lnTo>
                        <a:lnTo>
                          <a:pt x="2958" y="732"/>
                        </a:lnTo>
                        <a:lnTo>
                          <a:pt x="2964" y="720"/>
                        </a:lnTo>
                        <a:lnTo>
                          <a:pt x="2964" y="714"/>
                        </a:lnTo>
                        <a:lnTo>
                          <a:pt x="2964" y="708"/>
                        </a:lnTo>
                        <a:lnTo>
                          <a:pt x="2964" y="702"/>
                        </a:lnTo>
                        <a:lnTo>
                          <a:pt x="2964" y="696"/>
                        </a:lnTo>
                        <a:lnTo>
                          <a:pt x="2964" y="690"/>
                        </a:lnTo>
                        <a:lnTo>
                          <a:pt x="2970" y="684"/>
                        </a:lnTo>
                        <a:lnTo>
                          <a:pt x="2970" y="678"/>
                        </a:lnTo>
                        <a:lnTo>
                          <a:pt x="2970" y="672"/>
                        </a:lnTo>
                        <a:lnTo>
                          <a:pt x="2970" y="666"/>
                        </a:lnTo>
                        <a:lnTo>
                          <a:pt x="2970" y="660"/>
                        </a:lnTo>
                        <a:lnTo>
                          <a:pt x="2970" y="654"/>
                        </a:lnTo>
                        <a:lnTo>
                          <a:pt x="2976" y="642"/>
                        </a:lnTo>
                        <a:lnTo>
                          <a:pt x="2976" y="636"/>
                        </a:lnTo>
                        <a:lnTo>
                          <a:pt x="2976" y="630"/>
                        </a:lnTo>
                        <a:lnTo>
                          <a:pt x="2976" y="624"/>
                        </a:lnTo>
                        <a:lnTo>
                          <a:pt x="2976" y="618"/>
                        </a:lnTo>
                        <a:lnTo>
                          <a:pt x="2982" y="618"/>
                        </a:lnTo>
                        <a:lnTo>
                          <a:pt x="2982" y="612"/>
                        </a:lnTo>
                        <a:lnTo>
                          <a:pt x="2982" y="606"/>
                        </a:lnTo>
                        <a:lnTo>
                          <a:pt x="2982" y="600"/>
                        </a:lnTo>
                        <a:lnTo>
                          <a:pt x="2982" y="594"/>
                        </a:lnTo>
                        <a:lnTo>
                          <a:pt x="2982" y="588"/>
                        </a:lnTo>
                        <a:lnTo>
                          <a:pt x="2982" y="582"/>
                        </a:lnTo>
                        <a:lnTo>
                          <a:pt x="2989" y="582"/>
                        </a:lnTo>
                        <a:lnTo>
                          <a:pt x="2989" y="576"/>
                        </a:lnTo>
                        <a:lnTo>
                          <a:pt x="2989" y="564"/>
                        </a:lnTo>
                        <a:lnTo>
                          <a:pt x="2989" y="558"/>
                        </a:lnTo>
                        <a:lnTo>
                          <a:pt x="2989" y="552"/>
                        </a:lnTo>
                        <a:lnTo>
                          <a:pt x="2995" y="546"/>
                        </a:lnTo>
                        <a:lnTo>
                          <a:pt x="2995" y="540"/>
                        </a:lnTo>
                        <a:lnTo>
                          <a:pt x="2995" y="534"/>
                        </a:lnTo>
                        <a:lnTo>
                          <a:pt x="2995" y="522"/>
                        </a:lnTo>
                        <a:lnTo>
                          <a:pt x="3001" y="516"/>
                        </a:lnTo>
                        <a:lnTo>
                          <a:pt x="3001" y="510"/>
                        </a:lnTo>
                        <a:lnTo>
                          <a:pt x="3001" y="504"/>
                        </a:lnTo>
                        <a:lnTo>
                          <a:pt x="3001" y="498"/>
                        </a:lnTo>
                        <a:lnTo>
                          <a:pt x="3001" y="492"/>
                        </a:lnTo>
                        <a:lnTo>
                          <a:pt x="3001" y="486"/>
                        </a:lnTo>
                        <a:lnTo>
                          <a:pt x="3007" y="480"/>
                        </a:lnTo>
                        <a:lnTo>
                          <a:pt x="3007" y="474"/>
                        </a:lnTo>
                        <a:lnTo>
                          <a:pt x="3007" y="468"/>
                        </a:lnTo>
                        <a:lnTo>
                          <a:pt x="3007" y="456"/>
                        </a:lnTo>
                        <a:lnTo>
                          <a:pt x="3007" y="450"/>
                        </a:lnTo>
                        <a:lnTo>
                          <a:pt x="3014" y="444"/>
                        </a:lnTo>
                        <a:lnTo>
                          <a:pt x="3014" y="438"/>
                        </a:lnTo>
                        <a:lnTo>
                          <a:pt x="3014" y="432"/>
                        </a:lnTo>
                        <a:lnTo>
                          <a:pt x="3014" y="426"/>
                        </a:lnTo>
                        <a:lnTo>
                          <a:pt x="3014" y="420"/>
                        </a:lnTo>
                        <a:lnTo>
                          <a:pt x="3020" y="414"/>
                        </a:lnTo>
                        <a:lnTo>
                          <a:pt x="3020" y="408"/>
                        </a:lnTo>
                        <a:lnTo>
                          <a:pt x="3020" y="402"/>
                        </a:lnTo>
                        <a:lnTo>
                          <a:pt x="3020" y="396"/>
                        </a:lnTo>
                        <a:lnTo>
                          <a:pt x="3020" y="390"/>
                        </a:lnTo>
                        <a:lnTo>
                          <a:pt x="3020" y="384"/>
                        </a:lnTo>
                        <a:lnTo>
                          <a:pt x="3020" y="378"/>
                        </a:lnTo>
                        <a:lnTo>
                          <a:pt x="3026" y="372"/>
                        </a:lnTo>
                        <a:lnTo>
                          <a:pt x="3026" y="366"/>
                        </a:lnTo>
                        <a:lnTo>
                          <a:pt x="3026" y="360"/>
                        </a:lnTo>
                        <a:lnTo>
                          <a:pt x="3026" y="354"/>
                        </a:lnTo>
                        <a:lnTo>
                          <a:pt x="3026" y="348"/>
                        </a:lnTo>
                        <a:lnTo>
                          <a:pt x="3032" y="342"/>
                        </a:lnTo>
                        <a:lnTo>
                          <a:pt x="3032" y="336"/>
                        </a:lnTo>
                        <a:lnTo>
                          <a:pt x="3032" y="330"/>
                        </a:lnTo>
                        <a:lnTo>
                          <a:pt x="3032" y="324"/>
                        </a:lnTo>
                        <a:lnTo>
                          <a:pt x="3039" y="312"/>
                        </a:lnTo>
                        <a:lnTo>
                          <a:pt x="3039" y="306"/>
                        </a:lnTo>
                        <a:lnTo>
                          <a:pt x="3039" y="300"/>
                        </a:lnTo>
                        <a:lnTo>
                          <a:pt x="3039" y="294"/>
                        </a:lnTo>
                        <a:lnTo>
                          <a:pt x="3039" y="288"/>
                        </a:lnTo>
                        <a:lnTo>
                          <a:pt x="3045" y="282"/>
                        </a:lnTo>
                        <a:lnTo>
                          <a:pt x="3045" y="276"/>
                        </a:lnTo>
                        <a:lnTo>
                          <a:pt x="3045" y="270"/>
                        </a:lnTo>
                        <a:lnTo>
                          <a:pt x="3045" y="264"/>
                        </a:lnTo>
                        <a:lnTo>
                          <a:pt x="3045" y="258"/>
                        </a:lnTo>
                        <a:lnTo>
                          <a:pt x="3051" y="252"/>
                        </a:lnTo>
                        <a:lnTo>
                          <a:pt x="3051" y="246"/>
                        </a:lnTo>
                        <a:lnTo>
                          <a:pt x="3051" y="240"/>
                        </a:lnTo>
                        <a:lnTo>
                          <a:pt x="3051" y="234"/>
                        </a:lnTo>
                        <a:lnTo>
                          <a:pt x="3051" y="228"/>
                        </a:lnTo>
                        <a:lnTo>
                          <a:pt x="3051" y="222"/>
                        </a:lnTo>
                        <a:lnTo>
                          <a:pt x="3057" y="216"/>
                        </a:lnTo>
                        <a:lnTo>
                          <a:pt x="3057" y="210"/>
                        </a:lnTo>
                        <a:lnTo>
                          <a:pt x="3057" y="204"/>
                        </a:lnTo>
                        <a:lnTo>
                          <a:pt x="3057" y="198"/>
                        </a:lnTo>
                        <a:lnTo>
                          <a:pt x="3057" y="192"/>
                        </a:lnTo>
                        <a:lnTo>
                          <a:pt x="3064" y="186"/>
                        </a:lnTo>
                        <a:lnTo>
                          <a:pt x="3064" y="180"/>
                        </a:lnTo>
                        <a:lnTo>
                          <a:pt x="3064" y="174"/>
                        </a:lnTo>
                        <a:lnTo>
                          <a:pt x="3064" y="168"/>
                        </a:lnTo>
                        <a:lnTo>
                          <a:pt x="3064" y="162"/>
                        </a:lnTo>
                        <a:lnTo>
                          <a:pt x="3070" y="156"/>
                        </a:lnTo>
                        <a:lnTo>
                          <a:pt x="3070" y="150"/>
                        </a:lnTo>
                        <a:lnTo>
                          <a:pt x="3070" y="144"/>
                        </a:lnTo>
                        <a:lnTo>
                          <a:pt x="3070" y="138"/>
                        </a:lnTo>
                        <a:lnTo>
                          <a:pt x="3076" y="126"/>
                        </a:lnTo>
                        <a:lnTo>
                          <a:pt x="3076" y="120"/>
                        </a:lnTo>
                        <a:lnTo>
                          <a:pt x="3076" y="114"/>
                        </a:lnTo>
                        <a:lnTo>
                          <a:pt x="3076" y="108"/>
                        </a:lnTo>
                        <a:lnTo>
                          <a:pt x="3082" y="102"/>
                        </a:lnTo>
                        <a:lnTo>
                          <a:pt x="3082" y="96"/>
                        </a:lnTo>
                        <a:lnTo>
                          <a:pt x="3089" y="102"/>
                        </a:lnTo>
                        <a:lnTo>
                          <a:pt x="3089" y="108"/>
                        </a:lnTo>
                        <a:lnTo>
                          <a:pt x="3089" y="114"/>
                        </a:lnTo>
                        <a:lnTo>
                          <a:pt x="3089" y="120"/>
                        </a:lnTo>
                        <a:lnTo>
                          <a:pt x="3089" y="126"/>
                        </a:lnTo>
                        <a:lnTo>
                          <a:pt x="3095" y="132"/>
                        </a:lnTo>
                        <a:lnTo>
                          <a:pt x="3095" y="138"/>
                        </a:lnTo>
                        <a:lnTo>
                          <a:pt x="3095" y="144"/>
                        </a:lnTo>
                        <a:lnTo>
                          <a:pt x="3095" y="150"/>
                        </a:lnTo>
                        <a:lnTo>
                          <a:pt x="3095" y="156"/>
                        </a:lnTo>
                        <a:lnTo>
                          <a:pt x="3101" y="156"/>
                        </a:lnTo>
                        <a:lnTo>
                          <a:pt x="3101" y="162"/>
                        </a:lnTo>
                        <a:lnTo>
                          <a:pt x="3101" y="168"/>
                        </a:lnTo>
                        <a:lnTo>
                          <a:pt x="3101" y="174"/>
                        </a:lnTo>
                        <a:lnTo>
                          <a:pt x="3101" y="180"/>
                        </a:lnTo>
                        <a:lnTo>
                          <a:pt x="3107" y="192"/>
                        </a:lnTo>
                        <a:lnTo>
                          <a:pt x="3107" y="198"/>
                        </a:lnTo>
                        <a:lnTo>
                          <a:pt x="3107" y="204"/>
                        </a:lnTo>
                        <a:lnTo>
                          <a:pt x="3107" y="210"/>
                        </a:lnTo>
                        <a:lnTo>
                          <a:pt x="3114" y="216"/>
                        </a:lnTo>
                        <a:lnTo>
                          <a:pt x="3114" y="222"/>
                        </a:lnTo>
                        <a:lnTo>
                          <a:pt x="3114" y="228"/>
                        </a:lnTo>
                        <a:lnTo>
                          <a:pt x="3114" y="234"/>
                        </a:lnTo>
                        <a:lnTo>
                          <a:pt x="3114" y="240"/>
                        </a:lnTo>
                        <a:lnTo>
                          <a:pt x="3120" y="246"/>
                        </a:lnTo>
                        <a:lnTo>
                          <a:pt x="3120" y="252"/>
                        </a:lnTo>
                        <a:lnTo>
                          <a:pt x="3120" y="258"/>
                        </a:lnTo>
                        <a:lnTo>
                          <a:pt x="3120" y="270"/>
                        </a:lnTo>
                        <a:lnTo>
                          <a:pt x="3120" y="276"/>
                        </a:lnTo>
                        <a:lnTo>
                          <a:pt x="3126" y="276"/>
                        </a:lnTo>
                        <a:lnTo>
                          <a:pt x="3126" y="282"/>
                        </a:lnTo>
                        <a:lnTo>
                          <a:pt x="3126" y="288"/>
                        </a:lnTo>
                        <a:lnTo>
                          <a:pt x="3126" y="300"/>
                        </a:lnTo>
                        <a:lnTo>
                          <a:pt x="3126" y="306"/>
                        </a:lnTo>
                        <a:lnTo>
                          <a:pt x="3132" y="306"/>
                        </a:lnTo>
                        <a:lnTo>
                          <a:pt x="3132" y="312"/>
                        </a:lnTo>
                        <a:lnTo>
                          <a:pt x="3132" y="318"/>
                        </a:lnTo>
                        <a:lnTo>
                          <a:pt x="3132" y="324"/>
                        </a:lnTo>
                        <a:lnTo>
                          <a:pt x="3132" y="330"/>
                        </a:lnTo>
                        <a:lnTo>
                          <a:pt x="3138" y="336"/>
                        </a:lnTo>
                        <a:lnTo>
                          <a:pt x="3138" y="348"/>
                        </a:lnTo>
                        <a:lnTo>
                          <a:pt x="3138" y="354"/>
                        </a:lnTo>
                        <a:lnTo>
                          <a:pt x="3138" y="360"/>
                        </a:lnTo>
                        <a:lnTo>
                          <a:pt x="3138" y="366"/>
                        </a:lnTo>
                        <a:lnTo>
                          <a:pt x="3145" y="372"/>
                        </a:lnTo>
                        <a:lnTo>
                          <a:pt x="3145" y="378"/>
                        </a:lnTo>
                        <a:lnTo>
                          <a:pt x="3145" y="384"/>
                        </a:lnTo>
                        <a:lnTo>
                          <a:pt x="3145" y="390"/>
                        </a:lnTo>
                        <a:lnTo>
                          <a:pt x="3145" y="396"/>
                        </a:lnTo>
                        <a:lnTo>
                          <a:pt x="3145" y="402"/>
                        </a:lnTo>
                        <a:lnTo>
                          <a:pt x="3151" y="402"/>
                        </a:lnTo>
                        <a:lnTo>
                          <a:pt x="3151" y="408"/>
                        </a:lnTo>
                        <a:lnTo>
                          <a:pt x="3151" y="414"/>
                        </a:lnTo>
                        <a:lnTo>
                          <a:pt x="3151" y="420"/>
                        </a:lnTo>
                        <a:lnTo>
                          <a:pt x="3151" y="426"/>
                        </a:lnTo>
                        <a:lnTo>
                          <a:pt x="3151" y="432"/>
                        </a:lnTo>
                        <a:lnTo>
                          <a:pt x="3157" y="438"/>
                        </a:lnTo>
                        <a:lnTo>
                          <a:pt x="3157" y="444"/>
                        </a:lnTo>
                        <a:lnTo>
                          <a:pt x="3157" y="450"/>
                        </a:lnTo>
                        <a:lnTo>
                          <a:pt x="3157" y="456"/>
                        </a:lnTo>
                        <a:lnTo>
                          <a:pt x="3157" y="462"/>
                        </a:lnTo>
                        <a:lnTo>
                          <a:pt x="3157" y="468"/>
                        </a:lnTo>
                        <a:lnTo>
                          <a:pt x="3163" y="468"/>
                        </a:lnTo>
                        <a:lnTo>
                          <a:pt x="3163" y="480"/>
                        </a:lnTo>
                        <a:lnTo>
                          <a:pt x="3163" y="486"/>
                        </a:lnTo>
                        <a:lnTo>
                          <a:pt x="3163" y="492"/>
                        </a:lnTo>
                        <a:lnTo>
                          <a:pt x="3163" y="498"/>
                        </a:lnTo>
                        <a:lnTo>
                          <a:pt x="3163" y="504"/>
                        </a:lnTo>
                        <a:lnTo>
                          <a:pt x="3170" y="504"/>
                        </a:lnTo>
                        <a:lnTo>
                          <a:pt x="3170" y="510"/>
                        </a:lnTo>
                        <a:lnTo>
                          <a:pt x="3170" y="516"/>
                        </a:lnTo>
                        <a:lnTo>
                          <a:pt x="3170" y="522"/>
                        </a:lnTo>
                        <a:lnTo>
                          <a:pt x="3170" y="528"/>
                        </a:lnTo>
                        <a:lnTo>
                          <a:pt x="3176" y="540"/>
                        </a:lnTo>
                        <a:lnTo>
                          <a:pt x="3176" y="546"/>
                        </a:lnTo>
                        <a:lnTo>
                          <a:pt x="3176" y="552"/>
                        </a:lnTo>
                        <a:lnTo>
                          <a:pt x="3176" y="558"/>
                        </a:lnTo>
                        <a:lnTo>
                          <a:pt x="3182" y="570"/>
                        </a:lnTo>
                        <a:lnTo>
                          <a:pt x="3182" y="576"/>
                        </a:lnTo>
                        <a:lnTo>
                          <a:pt x="3182" y="582"/>
                        </a:lnTo>
                        <a:lnTo>
                          <a:pt x="3182" y="588"/>
                        </a:lnTo>
                        <a:lnTo>
                          <a:pt x="3182" y="594"/>
                        </a:lnTo>
                        <a:lnTo>
                          <a:pt x="3188" y="600"/>
                        </a:lnTo>
                        <a:lnTo>
                          <a:pt x="3188" y="606"/>
                        </a:lnTo>
                        <a:lnTo>
                          <a:pt x="3188" y="612"/>
                        </a:lnTo>
                        <a:lnTo>
                          <a:pt x="3188" y="618"/>
                        </a:lnTo>
                        <a:lnTo>
                          <a:pt x="3188" y="624"/>
                        </a:lnTo>
                        <a:lnTo>
                          <a:pt x="3195" y="630"/>
                        </a:lnTo>
                        <a:lnTo>
                          <a:pt x="3195" y="636"/>
                        </a:lnTo>
                        <a:lnTo>
                          <a:pt x="3195" y="642"/>
                        </a:lnTo>
                        <a:lnTo>
                          <a:pt x="3195" y="648"/>
                        </a:lnTo>
                        <a:lnTo>
                          <a:pt x="3195" y="654"/>
                        </a:lnTo>
                        <a:lnTo>
                          <a:pt x="3195" y="660"/>
                        </a:lnTo>
                        <a:lnTo>
                          <a:pt x="3201" y="672"/>
                        </a:lnTo>
                        <a:lnTo>
                          <a:pt x="3201" y="678"/>
                        </a:lnTo>
                        <a:lnTo>
                          <a:pt x="3201" y="684"/>
                        </a:lnTo>
                        <a:lnTo>
                          <a:pt x="3201" y="690"/>
                        </a:lnTo>
                        <a:lnTo>
                          <a:pt x="3207" y="696"/>
                        </a:lnTo>
                        <a:lnTo>
                          <a:pt x="3207" y="702"/>
                        </a:lnTo>
                        <a:lnTo>
                          <a:pt x="3207" y="708"/>
                        </a:lnTo>
                        <a:lnTo>
                          <a:pt x="3207" y="714"/>
                        </a:lnTo>
                        <a:lnTo>
                          <a:pt x="3207" y="720"/>
                        </a:lnTo>
                        <a:lnTo>
                          <a:pt x="3207" y="726"/>
                        </a:lnTo>
                        <a:lnTo>
                          <a:pt x="3213" y="732"/>
                        </a:lnTo>
                        <a:lnTo>
                          <a:pt x="3213" y="744"/>
                        </a:lnTo>
                        <a:lnTo>
                          <a:pt x="3213" y="750"/>
                        </a:lnTo>
                        <a:lnTo>
                          <a:pt x="3213" y="756"/>
                        </a:lnTo>
                        <a:lnTo>
                          <a:pt x="3213" y="762"/>
                        </a:lnTo>
                        <a:lnTo>
                          <a:pt x="3220" y="768"/>
                        </a:lnTo>
                        <a:lnTo>
                          <a:pt x="3220" y="774"/>
                        </a:lnTo>
                        <a:lnTo>
                          <a:pt x="3220" y="780"/>
                        </a:lnTo>
                        <a:lnTo>
                          <a:pt x="3220" y="786"/>
                        </a:lnTo>
                        <a:lnTo>
                          <a:pt x="3220" y="792"/>
                        </a:lnTo>
                        <a:lnTo>
                          <a:pt x="3226" y="798"/>
                        </a:lnTo>
                        <a:lnTo>
                          <a:pt x="3226" y="804"/>
                        </a:lnTo>
                        <a:lnTo>
                          <a:pt x="3226" y="810"/>
                        </a:lnTo>
                        <a:lnTo>
                          <a:pt x="3226" y="816"/>
                        </a:lnTo>
                        <a:lnTo>
                          <a:pt x="3226" y="822"/>
                        </a:lnTo>
                        <a:lnTo>
                          <a:pt x="3226" y="828"/>
                        </a:lnTo>
                        <a:lnTo>
                          <a:pt x="3226" y="834"/>
                        </a:lnTo>
                        <a:lnTo>
                          <a:pt x="3232" y="840"/>
                        </a:lnTo>
                        <a:lnTo>
                          <a:pt x="3232" y="852"/>
                        </a:lnTo>
                        <a:lnTo>
                          <a:pt x="3232" y="858"/>
                        </a:lnTo>
                        <a:lnTo>
                          <a:pt x="3232" y="864"/>
                        </a:lnTo>
                        <a:lnTo>
                          <a:pt x="3232" y="870"/>
                        </a:lnTo>
                        <a:lnTo>
                          <a:pt x="3238" y="876"/>
                        </a:lnTo>
                        <a:lnTo>
                          <a:pt x="3238" y="882"/>
                        </a:lnTo>
                        <a:lnTo>
                          <a:pt x="3238" y="888"/>
                        </a:lnTo>
                        <a:lnTo>
                          <a:pt x="3238" y="900"/>
                        </a:lnTo>
                        <a:lnTo>
                          <a:pt x="3238" y="906"/>
                        </a:lnTo>
                        <a:lnTo>
                          <a:pt x="3245" y="912"/>
                        </a:lnTo>
                        <a:lnTo>
                          <a:pt x="3245" y="918"/>
                        </a:lnTo>
                        <a:lnTo>
                          <a:pt x="3245" y="924"/>
                        </a:lnTo>
                        <a:lnTo>
                          <a:pt x="3245" y="930"/>
                        </a:lnTo>
                        <a:lnTo>
                          <a:pt x="3245" y="936"/>
                        </a:lnTo>
                        <a:lnTo>
                          <a:pt x="3245" y="942"/>
                        </a:lnTo>
                        <a:lnTo>
                          <a:pt x="3251" y="942"/>
                        </a:lnTo>
                        <a:lnTo>
                          <a:pt x="3251" y="948"/>
                        </a:lnTo>
                        <a:lnTo>
                          <a:pt x="3251" y="942"/>
                        </a:lnTo>
                        <a:lnTo>
                          <a:pt x="3251" y="936"/>
                        </a:lnTo>
                        <a:lnTo>
                          <a:pt x="3257" y="930"/>
                        </a:lnTo>
                        <a:lnTo>
                          <a:pt x="3257" y="924"/>
                        </a:lnTo>
                        <a:lnTo>
                          <a:pt x="3257" y="918"/>
                        </a:lnTo>
                        <a:lnTo>
                          <a:pt x="3257" y="912"/>
                        </a:lnTo>
                        <a:lnTo>
                          <a:pt x="3257" y="906"/>
                        </a:lnTo>
                        <a:lnTo>
                          <a:pt x="3257" y="900"/>
                        </a:lnTo>
                        <a:lnTo>
                          <a:pt x="3263" y="888"/>
                        </a:lnTo>
                        <a:lnTo>
                          <a:pt x="3263" y="882"/>
                        </a:lnTo>
                        <a:lnTo>
                          <a:pt x="3263" y="876"/>
                        </a:lnTo>
                        <a:lnTo>
                          <a:pt x="3263" y="870"/>
                        </a:lnTo>
                        <a:lnTo>
                          <a:pt x="3263" y="864"/>
                        </a:lnTo>
                        <a:lnTo>
                          <a:pt x="3263" y="858"/>
                        </a:lnTo>
                        <a:lnTo>
                          <a:pt x="3263" y="852"/>
                        </a:lnTo>
                        <a:lnTo>
                          <a:pt x="3270" y="846"/>
                        </a:lnTo>
                        <a:lnTo>
                          <a:pt x="3270" y="834"/>
                        </a:lnTo>
                        <a:lnTo>
                          <a:pt x="3270" y="828"/>
                        </a:lnTo>
                        <a:lnTo>
                          <a:pt x="3270" y="822"/>
                        </a:lnTo>
                        <a:lnTo>
                          <a:pt x="3270" y="816"/>
                        </a:lnTo>
                        <a:lnTo>
                          <a:pt x="3276" y="810"/>
                        </a:lnTo>
                        <a:lnTo>
                          <a:pt x="3276" y="804"/>
                        </a:lnTo>
                        <a:lnTo>
                          <a:pt x="3276" y="798"/>
                        </a:lnTo>
                        <a:lnTo>
                          <a:pt x="3276" y="792"/>
                        </a:lnTo>
                        <a:lnTo>
                          <a:pt x="3276" y="786"/>
                        </a:lnTo>
                        <a:lnTo>
                          <a:pt x="3276" y="780"/>
                        </a:lnTo>
                        <a:lnTo>
                          <a:pt x="3282" y="774"/>
                        </a:lnTo>
                        <a:lnTo>
                          <a:pt x="3282" y="768"/>
                        </a:lnTo>
                        <a:lnTo>
                          <a:pt x="3282" y="762"/>
                        </a:lnTo>
                        <a:lnTo>
                          <a:pt x="3282" y="756"/>
                        </a:lnTo>
                        <a:lnTo>
                          <a:pt x="3282" y="750"/>
                        </a:lnTo>
                        <a:lnTo>
                          <a:pt x="3282" y="744"/>
                        </a:lnTo>
                        <a:lnTo>
                          <a:pt x="3288" y="738"/>
                        </a:lnTo>
                        <a:lnTo>
                          <a:pt x="3288" y="732"/>
                        </a:lnTo>
                        <a:lnTo>
                          <a:pt x="3288" y="726"/>
                        </a:lnTo>
                        <a:lnTo>
                          <a:pt x="3288" y="720"/>
                        </a:lnTo>
                        <a:lnTo>
                          <a:pt x="3288" y="714"/>
                        </a:lnTo>
                        <a:lnTo>
                          <a:pt x="3288" y="708"/>
                        </a:lnTo>
                        <a:lnTo>
                          <a:pt x="3288" y="702"/>
                        </a:lnTo>
                        <a:lnTo>
                          <a:pt x="3294" y="696"/>
                        </a:lnTo>
                        <a:lnTo>
                          <a:pt x="3294" y="690"/>
                        </a:lnTo>
                        <a:lnTo>
                          <a:pt x="3294" y="684"/>
                        </a:lnTo>
                        <a:lnTo>
                          <a:pt x="3294" y="678"/>
                        </a:lnTo>
                        <a:lnTo>
                          <a:pt x="3294" y="672"/>
                        </a:lnTo>
                        <a:lnTo>
                          <a:pt x="3294" y="666"/>
                        </a:lnTo>
                        <a:lnTo>
                          <a:pt x="3301" y="660"/>
                        </a:lnTo>
                        <a:lnTo>
                          <a:pt x="3301" y="654"/>
                        </a:lnTo>
                        <a:lnTo>
                          <a:pt x="3301" y="642"/>
                        </a:lnTo>
                        <a:lnTo>
                          <a:pt x="3301" y="636"/>
                        </a:lnTo>
                        <a:lnTo>
                          <a:pt x="3307" y="630"/>
                        </a:lnTo>
                        <a:lnTo>
                          <a:pt x="3307" y="624"/>
                        </a:lnTo>
                        <a:lnTo>
                          <a:pt x="3307" y="618"/>
                        </a:lnTo>
                        <a:lnTo>
                          <a:pt x="3307" y="612"/>
                        </a:lnTo>
                        <a:lnTo>
                          <a:pt x="3307" y="606"/>
                        </a:lnTo>
                        <a:lnTo>
                          <a:pt x="3307" y="600"/>
                        </a:lnTo>
                        <a:lnTo>
                          <a:pt x="3313" y="594"/>
                        </a:lnTo>
                        <a:lnTo>
                          <a:pt x="3313" y="588"/>
                        </a:lnTo>
                        <a:lnTo>
                          <a:pt x="3313" y="582"/>
                        </a:lnTo>
                        <a:lnTo>
                          <a:pt x="3313" y="576"/>
                        </a:lnTo>
                        <a:lnTo>
                          <a:pt x="3313" y="570"/>
                        </a:lnTo>
                        <a:lnTo>
                          <a:pt x="3319" y="564"/>
                        </a:lnTo>
                        <a:lnTo>
                          <a:pt x="3319" y="558"/>
                        </a:lnTo>
                        <a:lnTo>
                          <a:pt x="3319" y="552"/>
                        </a:lnTo>
                        <a:lnTo>
                          <a:pt x="3319" y="546"/>
                        </a:lnTo>
                        <a:lnTo>
                          <a:pt x="3319" y="534"/>
                        </a:lnTo>
                        <a:lnTo>
                          <a:pt x="3326" y="528"/>
                        </a:lnTo>
                        <a:lnTo>
                          <a:pt x="3326" y="522"/>
                        </a:lnTo>
                        <a:lnTo>
                          <a:pt x="3326" y="516"/>
                        </a:lnTo>
                        <a:lnTo>
                          <a:pt x="3326" y="504"/>
                        </a:lnTo>
                        <a:lnTo>
                          <a:pt x="3332" y="498"/>
                        </a:lnTo>
                        <a:lnTo>
                          <a:pt x="3332" y="492"/>
                        </a:lnTo>
                        <a:lnTo>
                          <a:pt x="3332" y="486"/>
                        </a:lnTo>
                        <a:lnTo>
                          <a:pt x="3332" y="480"/>
                        </a:lnTo>
                        <a:lnTo>
                          <a:pt x="3332" y="474"/>
                        </a:lnTo>
                        <a:lnTo>
                          <a:pt x="3332" y="468"/>
                        </a:lnTo>
                        <a:lnTo>
                          <a:pt x="3332" y="462"/>
                        </a:lnTo>
                        <a:lnTo>
                          <a:pt x="3338" y="456"/>
                        </a:lnTo>
                        <a:lnTo>
                          <a:pt x="3338" y="450"/>
                        </a:lnTo>
                        <a:lnTo>
                          <a:pt x="3338" y="444"/>
                        </a:lnTo>
                        <a:lnTo>
                          <a:pt x="3338" y="432"/>
                        </a:lnTo>
                        <a:lnTo>
                          <a:pt x="3338" y="426"/>
                        </a:lnTo>
                        <a:lnTo>
                          <a:pt x="3344" y="420"/>
                        </a:lnTo>
                        <a:lnTo>
                          <a:pt x="3344" y="414"/>
                        </a:lnTo>
                        <a:lnTo>
                          <a:pt x="3344" y="408"/>
                        </a:lnTo>
                        <a:lnTo>
                          <a:pt x="3344" y="402"/>
                        </a:lnTo>
                        <a:lnTo>
                          <a:pt x="3344" y="390"/>
                        </a:lnTo>
                        <a:lnTo>
                          <a:pt x="3351" y="384"/>
                        </a:lnTo>
                        <a:lnTo>
                          <a:pt x="3351" y="378"/>
                        </a:lnTo>
                        <a:lnTo>
                          <a:pt x="3351" y="372"/>
                        </a:lnTo>
                        <a:lnTo>
                          <a:pt x="3351" y="366"/>
                        </a:lnTo>
                        <a:lnTo>
                          <a:pt x="3351" y="360"/>
                        </a:lnTo>
                        <a:lnTo>
                          <a:pt x="3351" y="348"/>
                        </a:lnTo>
                        <a:lnTo>
                          <a:pt x="3351" y="342"/>
                        </a:lnTo>
                        <a:lnTo>
                          <a:pt x="3357" y="336"/>
                        </a:lnTo>
                        <a:lnTo>
                          <a:pt x="3357" y="330"/>
                        </a:lnTo>
                        <a:lnTo>
                          <a:pt x="3357" y="324"/>
                        </a:lnTo>
                        <a:lnTo>
                          <a:pt x="3357" y="318"/>
                        </a:lnTo>
                        <a:lnTo>
                          <a:pt x="3357" y="312"/>
                        </a:lnTo>
                        <a:lnTo>
                          <a:pt x="3357" y="306"/>
                        </a:lnTo>
                        <a:lnTo>
                          <a:pt x="3363" y="300"/>
                        </a:lnTo>
                        <a:lnTo>
                          <a:pt x="3363" y="294"/>
                        </a:lnTo>
                        <a:lnTo>
                          <a:pt x="3363" y="282"/>
                        </a:lnTo>
                        <a:lnTo>
                          <a:pt x="3363" y="276"/>
                        </a:lnTo>
                        <a:lnTo>
                          <a:pt x="3363" y="270"/>
                        </a:lnTo>
                        <a:lnTo>
                          <a:pt x="3369" y="264"/>
                        </a:lnTo>
                        <a:lnTo>
                          <a:pt x="3369" y="258"/>
                        </a:lnTo>
                        <a:lnTo>
                          <a:pt x="3369" y="252"/>
                        </a:lnTo>
                        <a:lnTo>
                          <a:pt x="3369" y="246"/>
                        </a:lnTo>
                        <a:lnTo>
                          <a:pt x="3369" y="240"/>
                        </a:lnTo>
                        <a:lnTo>
                          <a:pt x="3369" y="234"/>
                        </a:lnTo>
                        <a:lnTo>
                          <a:pt x="3376" y="222"/>
                        </a:lnTo>
                        <a:lnTo>
                          <a:pt x="3376" y="216"/>
                        </a:lnTo>
                        <a:lnTo>
                          <a:pt x="3376" y="210"/>
                        </a:lnTo>
                        <a:lnTo>
                          <a:pt x="3376" y="204"/>
                        </a:lnTo>
                        <a:lnTo>
                          <a:pt x="3382" y="192"/>
                        </a:lnTo>
                        <a:lnTo>
                          <a:pt x="3382" y="186"/>
                        </a:lnTo>
                        <a:lnTo>
                          <a:pt x="3382" y="180"/>
                        </a:lnTo>
                        <a:lnTo>
                          <a:pt x="3382" y="174"/>
                        </a:lnTo>
                        <a:lnTo>
                          <a:pt x="3382" y="168"/>
                        </a:lnTo>
                        <a:lnTo>
                          <a:pt x="3382" y="162"/>
                        </a:lnTo>
                        <a:lnTo>
                          <a:pt x="3388" y="156"/>
                        </a:lnTo>
                        <a:lnTo>
                          <a:pt x="3388" y="150"/>
                        </a:lnTo>
                        <a:lnTo>
                          <a:pt x="3388" y="144"/>
                        </a:lnTo>
                        <a:lnTo>
                          <a:pt x="3388" y="138"/>
                        </a:lnTo>
                        <a:lnTo>
                          <a:pt x="3388" y="132"/>
                        </a:lnTo>
                        <a:lnTo>
                          <a:pt x="3388" y="126"/>
                        </a:lnTo>
                        <a:lnTo>
                          <a:pt x="3394" y="120"/>
                        </a:lnTo>
                        <a:lnTo>
                          <a:pt x="3394" y="114"/>
                        </a:lnTo>
                        <a:lnTo>
                          <a:pt x="3394" y="108"/>
                        </a:lnTo>
                        <a:lnTo>
                          <a:pt x="3394" y="96"/>
                        </a:lnTo>
                        <a:lnTo>
                          <a:pt x="3394" y="90"/>
                        </a:lnTo>
                        <a:lnTo>
                          <a:pt x="3401" y="90"/>
                        </a:lnTo>
                        <a:lnTo>
                          <a:pt x="3401" y="84"/>
                        </a:lnTo>
                        <a:lnTo>
                          <a:pt x="3401" y="78"/>
                        </a:lnTo>
                        <a:lnTo>
                          <a:pt x="3401" y="72"/>
                        </a:lnTo>
                        <a:lnTo>
                          <a:pt x="3401" y="66"/>
                        </a:lnTo>
                        <a:lnTo>
                          <a:pt x="3401" y="60"/>
                        </a:lnTo>
                        <a:lnTo>
                          <a:pt x="3401" y="54"/>
                        </a:lnTo>
                        <a:lnTo>
                          <a:pt x="3407" y="54"/>
                        </a:lnTo>
                        <a:lnTo>
                          <a:pt x="3407" y="48"/>
                        </a:lnTo>
                        <a:lnTo>
                          <a:pt x="3407" y="36"/>
                        </a:lnTo>
                        <a:lnTo>
                          <a:pt x="3407" y="30"/>
                        </a:lnTo>
                        <a:lnTo>
                          <a:pt x="3407" y="24"/>
                        </a:lnTo>
                        <a:lnTo>
                          <a:pt x="3413" y="18"/>
                        </a:lnTo>
                        <a:lnTo>
                          <a:pt x="3413" y="12"/>
                        </a:lnTo>
                        <a:lnTo>
                          <a:pt x="3413" y="6"/>
                        </a:lnTo>
                        <a:lnTo>
                          <a:pt x="3413" y="0"/>
                        </a:lnTo>
                        <a:lnTo>
                          <a:pt x="3419" y="0"/>
                        </a:lnTo>
                        <a:lnTo>
                          <a:pt x="3419" y="6"/>
                        </a:lnTo>
                        <a:lnTo>
                          <a:pt x="3419" y="12"/>
                        </a:lnTo>
                        <a:lnTo>
                          <a:pt x="3419" y="18"/>
                        </a:lnTo>
                        <a:lnTo>
                          <a:pt x="3426" y="24"/>
                        </a:lnTo>
                        <a:lnTo>
                          <a:pt x="3426" y="30"/>
                        </a:lnTo>
                        <a:lnTo>
                          <a:pt x="3426" y="36"/>
                        </a:lnTo>
                        <a:lnTo>
                          <a:pt x="3426" y="48"/>
                        </a:lnTo>
                        <a:lnTo>
                          <a:pt x="3426" y="54"/>
                        </a:lnTo>
                        <a:lnTo>
                          <a:pt x="3432" y="54"/>
                        </a:lnTo>
                        <a:lnTo>
                          <a:pt x="3432" y="60"/>
                        </a:lnTo>
                        <a:lnTo>
                          <a:pt x="3432" y="66"/>
                        </a:lnTo>
                        <a:lnTo>
                          <a:pt x="3432" y="78"/>
                        </a:lnTo>
                        <a:lnTo>
                          <a:pt x="3432" y="84"/>
                        </a:lnTo>
                        <a:lnTo>
                          <a:pt x="3438" y="90"/>
                        </a:lnTo>
                        <a:lnTo>
                          <a:pt x="3438" y="96"/>
                        </a:lnTo>
                        <a:lnTo>
                          <a:pt x="3438" y="102"/>
                        </a:lnTo>
                        <a:lnTo>
                          <a:pt x="3438" y="108"/>
                        </a:lnTo>
                        <a:lnTo>
                          <a:pt x="3438" y="114"/>
                        </a:lnTo>
                        <a:lnTo>
                          <a:pt x="3438" y="120"/>
                        </a:lnTo>
                        <a:lnTo>
                          <a:pt x="3444" y="126"/>
                        </a:lnTo>
                        <a:lnTo>
                          <a:pt x="3444" y="132"/>
                        </a:lnTo>
                        <a:lnTo>
                          <a:pt x="3444" y="138"/>
                        </a:lnTo>
                        <a:lnTo>
                          <a:pt x="3444" y="144"/>
                        </a:lnTo>
                        <a:lnTo>
                          <a:pt x="3444" y="150"/>
                        </a:lnTo>
                        <a:lnTo>
                          <a:pt x="3444" y="156"/>
                        </a:lnTo>
                        <a:lnTo>
                          <a:pt x="3450" y="162"/>
                        </a:lnTo>
                        <a:lnTo>
                          <a:pt x="3450" y="168"/>
                        </a:lnTo>
                        <a:lnTo>
                          <a:pt x="3450" y="174"/>
                        </a:lnTo>
                        <a:lnTo>
                          <a:pt x="3450" y="180"/>
                        </a:lnTo>
                        <a:lnTo>
                          <a:pt x="3450" y="186"/>
                        </a:lnTo>
                        <a:lnTo>
                          <a:pt x="3457" y="198"/>
                        </a:lnTo>
                        <a:lnTo>
                          <a:pt x="3457" y="204"/>
                        </a:lnTo>
                        <a:lnTo>
                          <a:pt x="3457" y="210"/>
                        </a:lnTo>
                        <a:lnTo>
                          <a:pt x="3457" y="216"/>
                        </a:lnTo>
                        <a:lnTo>
                          <a:pt x="3463" y="228"/>
                        </a:lnTo>
                        <a:lnTo>
                          <a:pt x="3463" y="234"/>
                        </a:lnTo>
                        <a:lnTo>
                          <a:pt x="3463" y="240"/>
                        </a:lnTo>
                        <a:lnTo>
                          <a:pt x="3463" y="246"/>
                        </a:lnTo>
                        <a:lnTo>
                          <a:pt x="3463" y="258"/>
                        </a:lnTo>
                        <a:lnTo>
                          <a:pt x="3469" y="264"/>
                        </a:lnTo>
                        <a:lnTo>
                          <a:pt x="3469" y="270"/>
                        </a:lnTo>
                        <a:lnTo>
                          <a:pt x="3469" y="276"/>
                        </a:lnTo>
                        <a:lnTo>
                          <a:pt x="3469" y="282"/>
                        </a:lnTo>
                        <a:lnTo>
                          <a:pt x="3469" y="288"/>
                        </a:lnTo>
                        <a:lnTo>
                          <a:pt x="3469" y="294"/>
                        </a:lnTo>
                        <a:lnTo>
                          <a:pt x="3469" y="300"/>
                        </a:lnTo>
                        <a:lnTo>
                          <a:pt x="3475" y="306"/>
                        </a:lnTo>
                        <a:lnTo>
                          <a:pt x="3475" y="312"/>
                        </a:lnTo>
                        <a:lnTo>
                          <a:pt x="3475" y="318"/>
                        </a:lnTo>
                        <a:lnTo>
                          <a:pt x="3475" y="324"/>
                        </a:lnTo>
                        <a:lnTo>
                          <a:pt x="3475" y="330"/>
                        </a:lnTo>
                        <a:lnTo>
                          <a:pt x="3475" y="336"/>
                        </a:lnTo>
                        <a:lnTo>
                          <a:pt x="3482" y="342"/>
                        </a:lnTo>
                        <a:lnTo>
                          <a:pt x="3482" y="348"/>
                        </a:lnTo>
                        <a:lnTo>
                          <a:pt x="3482" y="360"/>
                        </a:lnTo>
                        <a:lnTo>
                          <a:pt x="3482" y="366"/>
                        </a:lnTo>
                        <a:lnTo>
                          <a:pt x="3482" y="372"/>
                        </a:lnTo>
                        <a:lnTo>
                          <a:pt x="3482" y="378"/>
                        </a:lnTo>
                        <a:lnTo>
                          <a:pt x="3488" y="384"/>
                        </a:lnTo>
                        <a:lnTo>
                          <a:pt x="3488" y="390"/>
                        </a:lnTo>
                        <a:lnTo>
                          <a:pt x="3488" y="402"/>
                        </a:lnTo>
                        <a:lnTo>
                          <a:pt x="3488" y="408"/>
                        </a:lnTo>
                        <a:lnTo>
                          <a:pt x="3488" y="414"/>
                        </a:lnTo>
                        <a:lnTo>
                          <a:pt x="3494" y="420"/>
                        </a:lnTo>
                        <a:lnTo>
                          <a:pt x="3494" y="432"/>
                        </a:lnTo>
                        <a:lnTo>
                          <a:pt x="3494" y="438"/>
                        </a:lnTo>
                        <a:lnTo>
                          <a:pt x="3494" y="444"/>
                        </a:lnTo>
                        <a:lnTo>
                          <a:pt x="3494" y="450"/>
                        </a:lnTo>
                        <a:lnTo>
                          <a:pt x="3494" y="456"/>
                        </a:lnTo>
                        <a:lnTo>
                          <a:pt x="3500" y="462"/>
                        </a:lnTo>
                        <a:lnTo>
                          <a:pt x="3500" y="468"/>
                        </a:lnTo>
                        <a:lnTo>
                          <a:pt x="3500" y="474"/>
                        </a:lnTo>
                        <a:lnTo>
                          <a:pt x="3500" y="480"/>
                        </a:lnTo>
                        <a:lnTo>
                          <a:pt x="3500" y="486"/>
                        </a:lnTo>
                        <a:lnTo>
                          <a:pt x="3500" y="492"/>
                        </a:lnTo>
                        <a:lnTo>
                          <a:pt x="3507" y="504"/>
                        </a:lnTo>
                        <a:lnTo>
                          <a:pt x="3507" y="510"/>
                        </a:lnTo>
                        <a:lnTo>
                          <a:pt x="3507" y="516"/>
                        </a:lnTo>
                        <a:lnTo>
                          <a:pt x="3507" y="522"/>
                        </a:lnTo>
                        <a:lnTo>
                          <a:pt x="3507" y="528"/>
                        </a:lnTo>
                        <a:lnTo>
                          <a:pt x="3513" y="528"/>
                        </a:lnTo>
                        <a:lnTo>
                          <a:pt x="3513" y="534"/>
                        </a:lnTo>
                        <a:lnTo>
                          <a:pt x="3513" y="546"/>
                        </a:lnTo>
                        <a:lnTo>
                          <a:pt x="3513" y="552"/>
                        </a:lnTo>
                        <a:lnTo>
                          <a:pt x="3513" y="558"/>
                        </a:lnTo>
                        <a:lnTo>
                          <a:pt x="3519" y="564"/>
                        </a:lnTo>
                        <a:lnTo>
                          <a:pt x="3519" y="570"/>
                        </a:lnTo>
                        <a:lnTo>
                          <a:pt x="3519" y="576"/>
                        </a:lnTo>
                        <a:lnTo>
                          <a:pt x="3519" y="582"/>
                        </a:lnTo>
                        <a:lnTo>
                          <a:pt x="3519" y="588"/>
                        </a:lnTo>
                        <a:lnTo>
                          <a:pt x="3525" y="594"/>
                        </a:lnTo>
                        <a:lnTo>
                          <a:pt x="3525" y="600"/>
                        </a:lnTo>
                        <a:lnTo>
                          <a:pt x="3525" y="606"/>
                        </a:lnTo>
                        <a:lnTo>
                          <a:pt x="3525" y="612"/>
                        </a:lnTo>
                        <a:lnTo>
                          <a:pt x="3525" y="624"/>
                        </a:lnTo>
                        <a:lnTo>
                          <a:pt x="3532" y="630"/>
                        </a:lnTo>
                        <a:lnTo>
                          <a:pt x="3532" y="636"/>
                        </a:lnTo>
                        <a:lnTo>
                          <a:pt x="3532" y="642"/>
                        </a:lnTo>
                        <a:lnTo>
                          <a:pt x="3532" y="648"/>
                        </a:lnTo>
                        <a:lnTo>
                          <a:pt x="3532" y="654"/>
                        </a:lnTo>
                        <a:lnTo>
                          <a:pt x="3532" y="660"/>
                        </a:lnTo>
                        <a:lnTo>
                          <a:pt x="3538" y="666"/>
                        </a:lnTo>
                        <a:lnTo>
                          <a:pt x="3538" y="672"/>
                        </a:lnTo>
                        <a:lnTo>
                          <a:pt x="3538" y="678"/>
                        </a:lnTo>
                        <a:lnTo>
                          <a:pt x="3538" y="684"/>
                        </a:lnTo>
                        <a:lnTo>
                          <a:pt x="3538" y="690"/>
                        </a:lnTo>
                        <a:lnTo>
                          <a:pt x="3538" y="696"/>
                        </a:lnTo>
                        <a:lnTo>
                          <a:pt x="3544" y="702"/>
                        </a:lnTo>
                        <a:lnTo>
                          <a:pt x="3544" y="708"/>
                        </a:lnTo>
                        <a:lnTo>
                          <a:pt x="3544" y="714"/>
                        </a:lnTo>
                        <a:lnTo>
                          <a:pt x="3544" y="720"/>
                        </a:lnTo>
                        <a:lnTo>
                          <a:pt x="3544" y="726"/>
                        </a:lnTo>
                        <a:lnTo>
                          <a:pt x="3544" y="732"/>
                        </a:lnTo>
                        <a:lnTo>
                          <a:pt x="3550" y="738"/>
                        </a:lnTo>
                        <a:lnTo>
                          <a:pt x="3550" y="744"/>
                        </a:lnTo>
                        <a:lnTo>
                          <a:pt x="3550" y="750"/>
                        </a:lnTo>
                        <a:lnTo>
                          <a:pt x="3550" y="756"/>
                        </a:lnTo>
                        <a:lnTo>
                          <a:pt x="3550" y="762"/>
                        </a:lnTo>
                        <a:lnTo>
                          <a:pt x="3550" y="768"/>
                        </a:lnTo>
                        <a:lnTo>
                          <a:pt x="3557" y="774"/>
                        </a:lnTo>
                        <a:lnTo>
                          <a:pt x="3557" y="780"/>
                        </a:lnTo>
                        <a:lnTo>
                          <a:pt x="3557" y="786"/>
                        </a:lnTo>
                        <a:lnTo>
                          <a:pt x="3557" y="792"/>
                        </a:lnTo>
                        <a:lnTo>
                          <a:pt x="3557" y="798"/>
                        </a:lnTo>
                        <a:lnTo>
                          <a:pt x="3557" y="810"/>
                        </a:lnTo>
                        <a:lnTo>
                          <a:pt x="3563" y="816"/>
                        </a:lnTo>
                        <a:lnTo>
                          <a:pt x="3563" y="822"/>
                        </a:lnTo>
                        <a:lnTo>
                          <a:pt x="3563" y="828"/>
                        </a:lnTo>
                        <a:lnTo>
                          <a:pt x="3563" y="834"/>
                        </a:lnTo>
                        <a:lnTo>
                          <a:pt x="3563" y="840"/>
                        </a:lnTo>
                        <a:lnTo>
                          <a:pt x="3563" y="846"/>
                        </a:lnTo>
                        <a:lnTo>
                          <a:pt x="3569" y="852"/>
                        </a:lnTo>
                        <a:lnTo>
                          <a:pt x="3569" y="858"/>
                        </a:lnTo>
                        <a:lnTo>
                          <a:pt x="3569" y="864"/>
                        </a:lnTo>
                        <a:lnTo>
                          <a:pt x="3569" y="870"/>
                        </a:lnTo>
                        <a:lnTo>
                          <a:pt x="3569" y="876"/>
                        </a:lnTo>
                        <a:lnTo>
                          <a:pt x="3569" y="882"/>
                        </a:lnTo>
                        <a:lnTo>
                          <a:pt x="3575" y="894"/>
                        </a:lnTo>
                        <a:lnTo>
                          <a:pt x="3575" y="900"/>
                        </a:lnTo>
                        <a:lnTo>
                          <a:pt x="3575" y="906"/>
                        </a:lnTo>
                        <a:lnTo>
                          <a:pt x="3575" y="912"/>
                        </a:lnTo>
                        <a:lnTo>
                          <a:pt x="3575" y="918"/>
                        </a:lnTo>
                        <a:lnTo>
                          <a:pt x="3575" y="924"/>
                        </a:lnTo>
                        <a:lnTo>
                          <a:pt x="3582" y="930"/>
                        </a:lnTo>
                        <a:lnTo>
                          <a:pt x="3582" y="936"/>
                        </a:lnTo>
                        <a:lnTo>
                          <a:pt x="3582" y="942"/>
                        </a:lnTo>
                        <a:lnTo>
                          <a:pt x="3582" y="948"/>
                        </a:lnTo>
                        <a:lnTo>
                          <a:pt x="3588" y="942"/>
                        </a:lnTo>
                        <a:lnTo>
                          <a:pt x="3588" y="936"/>
                        </a:lnTo>
                        <a:lnTo>
                          <a:pt x="3588" y="930"/>
                        </a:lnTo>
                        <a:lnTo>
                          <a:pt x="3588" y="924"/>
                        </a:lnTo>
                        <a:lnTo>
                          <a:pt x="3588" y="918"/>
                        </a:lnTo>
                        <a:lnTo>
                          <a:pt x="3594" y="912"/>
                        </a:lnTo>
                        <a:lnTo>
                          <a:pt x="3594" y="900"/>
                        </a:lnTo>
                        <a:lnTo>
                          <a:pt x="3594" y="894"/>
                        </a:lnTo>
                        <a:lnTo>
                          <a:pt x="3594" y="888"/>
                        </a:lnTo>
                        <a:lnTo>
                          <a:pt x="3594" y="882"/>
                        </a:lnTo>
                        <a:lnTo>
                          <a:pt x="3600" y="870"/>
                        </a:lnTo>
                        <a:lnTo>
                          <a:pt x="3600" y="864"/>
                        </a:lnTo>
                        <a:lnTo>
                          <a:pt x="3600" y="858"/>
                        </a:lnTo>
                        <a:lnTo>
                          <a:pt x="3600" y="852"/>
                        </a:lnTo>
                        <a:lnTo>
                          <a:pt x="3600" y="846"/>
                        </a:lnTo>
                        <a:lnTo>
                          <a:pt x="3600" y="840"/>
                        </a:lnTo>
                        <a:lnTo>
                          <a:pt x="3606" y="834"/>
                        </a:lnTo>
                        <a:lnTo>
                          <a:pt x="3606" y="828"/>
                        </a:lnTo>
                        <a:lnTo>
                          <a:pt x="3606" y="822"/>
                        </a:lnTo>
                        <a:lnTo>
                          <a:pt x="3606" y="816"/>
                        </a:lnTo>
                        <a:lnTo>
                          <a:pt x="3606" y="810"/>
                        </a:lnTo>
                        <a:lnTo>
                          <a:pt x="3606" y="804"/>
                        </a:lnTo>
                        <a:lnTo>
                          <a:pt x="3613" y="798"/>
                        </a:lnTo>
                        <a:lnTo>
                          <a:pt x="3613" y="792"/>
                        </a:lnTo>
                        <a:lnTo>
                          <a:pt x="3613" y="786"/>
                        </a:lnTo>
                        <a:lnTo>
                          <a:pt x="3613" y="780"/>
                        </a:lnTo>
                        <a:lnTo>
                          <a:pt x="3613" y="774"/>
                        </a:lnTo>
                        <a:lnTo>
                          <a:pt x="3619" y="768"/>
                        </a:lnTo>
                        <a:lnTo>
                          <a:pt x="3619" y="762"/>
                        </a:lnTo>
                        <a:lnTo>
                          <a:pt x="3619" y="756"/>
                        </a:lnTo>
                        <a:lnTo>
                          <a:pt x="3619" y="750"/>
                        </a:lnTo>
                        <a:lnTo>
                          <a:pt x="3619" y="738"/>
                        </a:lnTo>
                        <a:lnTo>
                          <a:pt x="3619" y="732"/>
                        </a:lnTo>
                        <a:lnTo>
                          <a:pt x="3625" y="732"/>
                        </a:lnTo>
                        <a:lnTo>
                          <a:pt x="3625" y="726"/>
                        </a:lnTo>
                        <a:lnTo>
                          <a:pt x="3625" y="720"/>
                        </a:lnTo>
                        <a:lnTo>
                          <a:pt x="3625" y="708"/>
                        </a:lnTo>
                        <a:lnTo>
                          <a:pt x="3625" y="702"/>
                        </a:lnTo>
                        <a:lnTo>
                          <a:pt x="3631" y="696"/>
                        </a:lnTo>
                        <a:lnTo>
                          <a:pt x="3631" y="690"/>
                        </a:lnTo>
                        <a:lnTo>
                          <a:pt x="3631" y="684"/>
                        </a:lnTo>
                        <a:lnTo>
                          <a:pt x="3631" y="678"/>
                        </a:lnTo>
                        <a:lnTo>
                          <a:pt x="3631" y="672"/>
                        </a:lnTo>
                        <a:lnTo>
                          <a:pt x="3631" y="666"/>
                        </a:lnTo>
                        <a:lnTo>
                          <a:pt x="3638" y="660"/>
                        </a:lnTo>
                        <a:lnTo>
                          <a:pt x="3638" y="654"/>
                        </a:lnTo>
                        <a:lnTo>
                          <a:pt x="3638" y="648"/>
                        </a:lnTo>
                        <a:lnTo>
                          <a:pt x="3638" y="642"/>
                        </a:lnTo>
                        <a:lnTo>
                          <a:pt x="3638" y="636"/>
                        </a:lnTo>
                        <a:lnTo>
                          <a:pt x="3644" y="630"/>
                        </a:lnTo>
                        <a:lnTo>
                          <a:pt x="3644" y="624"/>
                        </a:lnTo>
                        <a:lnTo>
                          <a:pt x="3644" y="618"/>
                        </a:lnTo>
                        <a:lnTo>
                          <a:pt x="3644" y="612"/>
                        </a:lnTo>
                        <a:lnTo>
                          <a:pt x="3644" y="606"/>
                        </a:lnTo>
                        <a:lnTo>
                          <a:pt x="3650" y="600"/>
                        </a:lnTo>
                        <a:lnTo>
                          <a:pt x="3650" y="594"/>
                        </a:lnTo>
                        <a:lnTo>
                          <a:pt x="3650" y="588"/>
                        </a:lnTo>
                        <a:lnTo>
                          <a:pt x="3650" y="582"/>
                        </a:lnTo>
                        <a:lnTo>
                          <a:pt x="3650" y="576"/>
                        </a:lnTo>
                        <a:lnTo>
                          <a:pt x="3650" y="570"/>
                        </a:lnTo>
                        <a:lnTo>
                          <a:pt x="3656" y="564"/>
                        </a:lnTo>
                        <a:lnTo>
                          <a:pt x="3656" y="558"/>
                        </a:lnTo>
                        <a:lnTo>
                          <a:pt x="3656" y="552"/>
                        </a:lnTo>
                        <a:lnTo>
                          <a:pt x="3656" y="546"/>
                        </a:lnTo>
                        <a:lnTo>
                          <a:pt x="3656" y="540"/>
                        </a:lnTo>
                        <a:lnTo>
                          <a:pt x="3663" y="534"/>
                        </a:lnTo>
                        <a:lnTo>
                          <a:pt x="3663" y="528"/>
                        </a:lnTo>
                        <a:lnTo>
                          <a:pt x="3663" y="522"/>
                        </a:lnTo>
                        <a:lnTo>
                          <a:pt x="3663" y="516"/>
                        </a:lnTo>
                        <a:lnTo>
                          <a:pt x="3663" y="510"/>
                        </a:lnTo>
                        <a:lnTo>
                          <a:pt x="3669" y="504"/>
                        </a:lnTo>
                        <a:lnTo>
                          <a:pt x="3669" y="498"/>
                        </a:lnTo>
                        <a:lnTo>
                          <a:pt x="3669" y="492"/>
                        </a:lnTo>
                        <a:lnTo>
                          <a:pt x="3669" y="480"/>
                        </a:lnTo>
                        <a:lnTo>
                          <a:pt x="3669" y="474"/>
                        </a:lnTo>
                        <a:lnTo>
                          <a:pt x="3675" y="468"/>
                        </a:lnTo>
                        <a:lnTo>
                          <a:pt x="3675" y="462"/>
                        </a:lnTo>
                        <a:lnTo>
                          <a:pt x="3675" y="456"/>
                        </a:lnTo>
                        <a:lnTo>
                          <a:pt x="3675" y="450"/>
                        </a:lnTo>
                        <a:lnTo>
                          <a:pt x="3675" y="444"/>
                        </a:lnTo>
                        <a:lnTo>
                          <a:pt x="3681" y="438"/>
                        </a:lnTo>
                        <a:lnTo>
                          <a:pt x="3681" y="432"/>
                        </a:lnTo>
                        <a:lnTo>
                          <a:pt x="3681" y="426"/>
                        </a:lnTo>
                        <a:lnTo>
                          <a:pt x="3681" y="420"/>
                        </a:lnTo>
                        <a:lnTo>
                          <a:pt x="3681" y="414"/>
                        </a:lnTo>
                        <a:lnTo>
                          <a:pt x="3681" y="408"/>
                        </a:lnTo>
                        <a:lnTo>
                          <a:pt x="3681" y="402"/>
                        </a:lnTo>
                        <a:lnTo>
                          <a:pt x="3688" y="402"/>
                        </a:lnTo>
                        <a:lnTo>
                          <a:pt x="3688" y="396"/>
                        </a:lnTo>
                        <a:lnTo>
                          <a:pt x="3688" y="390"/>
                        </a:lnTo>
                        <a:lnTo>
                          <a:pt x="3688" y="384"/>
                        </a:lnTo>
                        <a:lnTo>
                          <a:pt x="3688" y="378"/>
                        </a:lnTo>
                        <a:lnTo>
                          <a:pt x="3694" y="366"/>
                        </a:lnTo>
                        <a:lnTo>
                          <a:pt x="3694" y="360"/>
                        </a:lnTo>
                        <a:lnTo>
                          <a:pt x="3694" y="354"/>
                        </a:lnTo>
                        <a:lnTo>
                          <a:pt x="3694" y="348"/>
                        </a:lnTo>
                        <a:lnTo>
                          <a:pt x="3694" y="342"/>
                        </a:lnTo>
                        <a:lnTo>
                          <a:pt x="3700" y="336"/>
                        </a:lnTo>
                        <a:lnTo>
                          <a:pt x="3700" y="330"/>
                        </a:lnTo>
                        <a:lnTo>
                          <a:pt x="3700" y="324"/>
                        </a:lnTo>
                        <a:lnTo>
                          <a:pt x="3700" y="318"/>
                        </a:lnTo>
                        <a:lnTo>
                          <a:pt x="3700" y="312"/>
                        </a:lnTo>
                        <a:lnTo>
                          <a:pt x="3706" y="306"/>
                        </a:lnTo>
                        <a:lnTo>
                          <a:pt x="3706" y="300"/>
                        </a:lnTo>
                        <a:lnTo>
                          <a:pt x="3706" y="288"/>
                        </a:lnTo>
                        <a:lnTo>
                          <a:pt x="3706" y="282"/>
                        </a:lnTo>
                        <a:lnTo>
                          <a:pt x="3706" y="276"/>
                        </a:lnTo>
                        <a:lnTo>
                          <a:pt x="3713" y="276"/>
                        </a:lnTo>
                        <a:lnTo>
                          <a:pt x="3713" y="264"/>
                        </a:lnTo>
                        <a:lnTo>
                          <a:pt x="3713" y="258"/>
                        </a:lnTo>
                        <a:lnTo>
                          <a:pt x="3713" y="252"/>
                        </a:lnTo>
                        <a:lnTo>
                          <a:pt x="3713" y="246"/>
                        </a:lnTo>
                        <a:lnTo>
                          <a:pt x="3719" y="240"/>
                        </a:lnTo>
                        <a:lnTo>
                          <a:pt x="3719" y="234"/>
                        </a:lnTo>
                        <a:lnTo>
                          <a:pt x="3719" y="228"/>
                        </a:lnTo>
                        <a:lnTo>
                          <a:pt x="3719" y="222"/>
                        </a:lnTo>
                        <a:lnTo>
                          <a:pt x="3719" y="216"/>
                        </a:lnTo>
                        <a:lnTo>
                          <a:pt x="3725" y="210"/>
                        </a:lnTo>
                        <a:lnTo>
                          <a:pt x="3725" y="204"/>
                        </a:lnTo>
                        <a:lnTo>
                          <a:pt x="3725" y="198"/>
                        </a:lnTo>
                        <a:lnTo>
                          <a:pt x="3725" y="192"/>
                        </a:lnTo>
                        <a:lnTo>
                          <a:pt x="3731" y="186"/>
                        </a:lnTo>
                        <a:lnTo>
                          <a:pt x="3731" y="180"/>
                        </a:lnTo>
                        <a:lnTo>
                          <a:pt x="3731" y="174"/>
                        </a:lnTo>
                        <a:lnTo>
                          <a:pt x="3731" y="168"/>
                        </a:lnTo>
                        <a:lnTo>
                          <a:pt x="3731" y="162"/>
                        </a:lnTo>
                        <a:lnTo>
                          <a:pt x="3737" y="156"/>
                        </a:lnTo>
                        <a:lnTo>
                          <a:pt x="3737" y="150"/>
                        </a:lnTo>
                        <a:lnTo>
                          <a:pt x="3737" y="144"/>
                        </a:lnTo>
                        <a:lnTo>
                          <a:pt x="3737" y="138"/>
                        </a:lnTo>
                        <a:lnTo>
                          <a:pt x="3744" y="132"/>
                        </a:lnTo>
                        <a:lnTo>
                          <a:pt x="3744" y="126"/>
                        </a:lnTo>
                        <a:lnTo>
                          <a:pt x="3744" y="120"/>
                        </a:lnTo>
                        <a:lnTo>
                          <a:pt x="3744" y="114"/>
                        </a:lnTo>
                        <a:lnTo>
                          <a:pt x="3744" y="108"/>
                        </a:lnTo>
                        <a:lnTo>
                          <a:pt x="3750" y="102"/>
                        </a:lnTo>
                        <a:lnTo>
                          <a:pt x="3750" y="96"/>
                        </a:lnTo>
                        <a:lnTo>
                          <a:pt x="3750" y="102"/>
                        </a:lnTo>
                        <a:lnTo>
                          <a:pt x="3756" y="108"/>
                        </a:lnTo>
                        <a:lnTo>
                          <a:pt x="3756" y="114"/>
                        </a:lnTo>
                        <a:lnTo>
                          <a:pt x="3756" y="120"/>
                        </a:lnTo>
                        <a:lnTo>
                          <a:pt x="3756" y="126"/>
                        </a:lnTo>
                        <a:lnTo>
                          <a:pt x="3762" y="132"/>
                        </a:lnTo>
                        <a:lnTo>
                          <a:pt x="3762" y="138"/>
                        </a:lnTo>
                        <a:lnTo>
                          <a:pt x="3762" y="144"/>
                        </a:lnTo>
                        <a:lnTo>
                          <a:pt x="3762" y="150"/>
                        </a:lnTo>
                        <a:lnTo>
                          <a:pt x="3762" y="156"/>
                        </a:lnTo>
                        <a:lnTo>
                          <a:pt x="3769" y="162"/>
                        </a:lnTo>
                        <a:lnTo>
                          <a:pt x="3769" y="168"/>
                        </a:lnTo>
                        <a:lnTo>
                          <a:pt x="3769" y="174"/>
                        </a:lnTo>
                        <a:lnTo>
                          <a:pt x="3769" y="180"/>
                        </a:lnTo>
                        <a:lnTo>
                          <a:pt x="3775" y="186"/>
                        </a:lnTo>
                        <a:lnTo>
                          <a:pt x="3775" y="192"/>
                        </a:lnTo>
                        <a:lnTo>
                          <a:pt x="3775" y="198"/>
                        </a:lnTo>
                        <a:lnTo>
                          <a:pt x="3775" y="204"/>
                        </a:lnTo>
                        <a:lnTo>
                          <a:pt x="3775" y="210"/>
                        </a:lnTo>
                        <a:lnTo>
                          <a:pt x="3775" y="216"/>
                        </a:lnTo>
                        <a:lnTo>
                          <a:pt x="3781" y="222"/>
                        </a:lnTo>
                        <a:lnTo>
                          <a:pt x="3781" y="228"/>
                        </a:lnTo>
                        <a:lnTo>
                          <a:pt x="3781" y="234"/>
                        </a:lnTo>
                        <a:lnTo>
                          <a:pt x="3781" y="240"/>
                        </a:lnTo>
                        <a:lnTo>
                          <a:pt x="3787" y="252"/>
                        </a:lnTo>
                        <a:lnTo>
                          <a:pt x="3787" y="258"/>
                        </a:lnTo>
                        <a:lnTo>
                          <a:pt x="3787" y="264"/>
                        </a:lnTo>
                        <a:lnTo>
                          <a:pt x="3787" y="270"/>
                        </a:lnTo>
                        <a:lnTo>
                          <a:pt x="3787" y="276"/>
                        </a:lnTo>
                        <a:lnTo>
                          <a:pt x="3794" y="288"/>
                        </a:lnTo>
                        <a:lnTo>
                          <a:pt x="3794" y="294"/>
                        </a:lnTo>
                        <a:lnTo>
                          <a:pt x="3794" y="300"/>
                        </a:lnTo>
                        <a:lnTo>
                          <a:pt x="3794" y="306"/>
                        </a:lnTo>
                        <a:lnTo>
                          <a:pt x="3800" y="312"/>
                        </a:lnTo>
                        <a:lnTo>
                          <a:pt x="3800" y="318"/>
                        </a:lnTo>
                        <a:lnTo>
                          <a:pt x="3800" y="324"/>
                        </a:lnTo>
                        <a:lnTo>
                          <a:pt x="3800" y="330"/>
                        </a:lnTo>
                        <a:lnTo>
                          <a:pt x="3800" y="336"/>
                        </a:lnTo>
                        <a:lnTo>
                          <a:pt x="3800" y="342"/>
                        </a:lnTo>
                        <a:lnTo>
                          <a:pt x="3806" y="348"/>
                        </a:lnTo>
                        <a:lnTo>
                          <a:pt x="3806" y="354"/>
                        </a:lnTo>
                        <a:lnTo>
                          <a:pt x="3806" y="360"/>
                        </a:lnTo>
                        <a:lnTo>
                          <a:pt x="3806" y="366"/>
                        </a:lnTo>
                        <a:lnTo>
                          <a:pt x="3806" y="372"/>
                        </a:lnTo>
                        <a:lnTo>
                          <a:pt x="3812" y="378"/>
                        </a:lnTo>
                        <a:lnTo>
                          <a:pt x="3812" y="384"/>
                        </a:lnTo>
                        <a:lnTo>
                          <a:pt x="3812" y="390"/>
                        </a:lnTo>
                        <a:lnTo>
                          <a:pt x="3812" y="396"/>
                        </a:lnTo>
                        <a:lnTo>
                          <a:pt x="3812" y="402"/>
                        </a:lnTo>
                        <a:lnTo>
                          <a:pt x="3812" y="408"/>
                        </a:lnTo>
                        <a:lnTo>
                          <a:pt x="3819" y="420"/>
                        </a:lnTo>
                        <a:lnTo>
                          <a:pt x="3819" y="426"/>
                        </a:lnTo>
                        <a:lnTo>
                          <a:pt x="3819" y="432"/>
                        </a:lnTo>
                        <a:lnTo>
                          <a:pt x="3819" y="438"/>
                        </a:lnTo>
                        <a:lnTo>
                          <a:pt x="3819" y="444"/>
                        </a:lnTo>
                        <a:lnTo>
                          <a:pt x="3825" y="450"/>
                        </a:lnTo>
                        <a:lnTo>
                          <a:pt x="3825" y="456"/>
                        </a:lnTo>
                        <a:lnTo>
                          <a:pt x="3825" y="462"/>
                        </a:lnTo>
                        <a:lnTo>
                          <a:pt x="3825" y="468"/>
                        </a:lnTo>
                        <a:lnTo>
                          <a:pt x="3825" y="474"/>
                        </a:lnTo>
                        <a:lnTo>
                          <a:pt x="3825" y="480"/>
                        </a:lnTo>
                        <a:lnTo>
                          <a:pt x="3831" y="486"/>
                        </a:lnTo>
                        <a:lnTo>
                          <a:pt x="3831" y="492"/>
                        </a:lnTo>
                        <a:lnTo>
                          <a:pt x="3831" y="498"/>
                        </a:lnTo>
                        <a:lnTo>
                          <a:pt x="3831" y="504"/>
                        </a:lnTo>
                        <a:lnTo>
                          <a:pt x="3831" y="510"/>
                        </a:lnTo>
                        <a:lnTo>
                          <a:pt x="3837" y="522"/>
                        </a:lnTo>
                        <a:lnTo>
                          <a:pt x="3837" y="528"/>
                        </a:lnTo>
                        <a:lnTo>
                          <a:pt x="3837" y="534"/>
                        </a:lnTo>
                        <a:lnTo>
                          <a:pt x="3837" y="540"/>
                        </a:lnTo>
                        <a:lnTo>
                          <a:pt x="3837" y="546"/>
                        </a:lnTo>
                        <a:lnTo>
                          <a:pt x="3844" y="552"/>
                        </a:lnTo>
                        <a:lnTo>
                          <a:pt x="3844" y="558"/>
                        </a:lnTo>
                        <a:lnTo>
                          <a:pt x="3844" y="564"/>
                        </a:lnTo>
                        <a:lnTo>
                          <a:pt x="3844" y="576"/>
                        </a:lnTo>
                        <a:lnTo>
                          <a:pt x="3844" y="582"/>
                        </a:lnTo>
                        <a:lnTo>
                          <a:pt x="3850" y="582"/>
                        </a:lnTo>
                        <a:lnTo>
                          <a:pt x="3850" y="588"/>
                        </a:lnTo>
                        <a:lnTo>
                          <a:pt x="3850" y="594"/>
                        </a:lnTo>
                        <a:lnTo>
                          <a:pt x="3850" y="600"/>
                        </a:lnTo>
                        <a:lnTo>
                          <a:pt x="3850" y="606"/>
                        </a:lnTo>
                        <a:lnTo>
                          <a:pt x="3850" y="612"/>
                        </a:lnTo>
                        <a:lnTo>
                          <a:pt x="3856" y="618"/>
                        </a:lnTo>
                        <a:lnTo>
                          <a:pt x="3856" y="624"/>
                        </a:lnTo>
                        <a:lnTo>
                          <a:pt x="3856" y="630"/>
                        </a:lnTo>
                        <a:lnTo>
                          <a:pt x="3856" y="636"/>
                        </a:lnTo>
                        <a:lnTo>
                          <a:pt x="3856" y="642"/>
                        </a:lnTo>
                        <a:lnTo>
                          <a:pt x="3862" y="648"/>
                        </a:lnTo>
                        <a:lnTo>
                          <a:pt x="3862" y="654"/>
                        </a:lnTo>
                        <a:lnTo>
                          <a:pt x="3862" y="660"/>
                        </a:lnTo>
                        <a:lnTo>
                          <a:pt x="3862" y="666"/>
                        </a:lnTo>
                        <a:lnTo>
                          <a:pt x="3862" y="672"/>
                        </a:lnTo>
                        <a:lnTo>
                          <a:pt x="3862" y="678"/>
                        </a:lnTo>
                        <a:lnTo>
                          <a:pt x="3862" y="684"/>
                        </a:lnTo>
                        <a:lnTo>
                          <a:pt x="3869" y="690"/>
                        </a:lnTo>
                        <a:lnTo>
                          <a:pt x="3869" y="696"/>
                        </a:lnTo>
                        <a:lnTo>
                          <a:pt x="3869" y="702"/>
                        </a:lnTo>
                        <a:lnTo>
                          <a:pt x="3869" y="708"/>
                        </a:lnTo>
                        <a:lnTo>
                          <a:pt x="3869" y="714"/>
                        </a:lnTo>
                        <a:lnTo>
                          <a:pt x="3875" y="726"/>
                        </a:lnTo>
                        <a:lnTo>
                          <a:pt x="3875" y="732"/>
                        </a:lnTo>
                        <a:lnTo>
                          <a:pt x="3875" y="738"/>
                        </a:lnTo>
                        <a:lnTo>
                          <a:pt x="3875" y="744"/>
                        </a:lnTo>
                        <a:lnTo>
                          <a:pt x="3881" y="756"/>
                        </a:lnTo>
                        <a:lnTo>
                          <a:pt x="3881" y="762"/>
                        </a:lnTo>
                        <a:lnTo>
                          <a:pt x="3881" y="768"/>
                        </a:lnTo>
                        <a:lnTo>
                          <a:pt x="3881" y="774"/>
                        </a:lnTo>
                        <a:lnTo>
                          <a:pt x="3881" y="780"/>
                        </a:lnTo>
                        <a:lnTo>
                          <a:pt x="3881" y="786"/>
                        </a:lnTo>
                        <a:lnTo>
                          <a:pt x="3887" y="792"/>
                        </a:lnTo>
                        <a:lnTo>
                          <a:pt x="3887" y="798"/>
                        </a:lnTo>
                        <a:lnTo>
                          <a:pt x="3887" y="810"/>
                        </a:lnTo>
                        <a:lnTo>
                          <a:pt x="3887" y="816"/>
                        </a:lnTo>
                        <a:lnTo>
                          <a:pt x="3887" y="822"/>
                        </a:lnTo>
                        <a:lnTo>
                          <a:pt x="3893" y="828"/>
                        </a:lnTo>
                        <a:lnTo>
                          <a:pt x="3893" y="834"/>
                        </a:lnTo>
                        <a:lnTo>
                          <a:pt x="3893" y="840"/>
                        </a:lnTo>
                        <a:lnTo>
                          <a:pt x="3893" y="846"/>
                        </a:lnTo>
                        <a:lnTo>
                          <a:pt x="3893" y="852"/>
                        </a:lnTo>
                        <a:lnTo>
                          <a:pt x="3893" y="858"/>
                        </a:lnTo>
                        <a:lnTo>
                          <a:pt x="3893" y="864"/>
                        </a:lnTo>
                        <a:lnTo>
                          <a:pt x="3900" y="870"/>
                        </a:lnTo>
                        <a:lnTo>
                          <a:pt x="3900" y="876"/>
                        </a:lnTo>
                        <a:lnTo>
                          <a:pt x="3900" y="882"/>
                        </a:lnTo>
                        <a:lnTo>
                          <a:pt x="3900" y="888"/>
                        </a:lnTo>
                        <a:lnTo>
                          <a:pt x="3900" y="894"/>
                        </a:lnTo>
                        <a:lnTo>
                          <a:pt x="3900" y="900"/>
                        </a:lnTo>
                        <a:lnTo>
                          <a:pt x="3906" y="906"/>
                        </a:lnTo>
                        <a:lnTo>
                          <a:pt x="3906" y="912"/>
                        </a:lnTo>
                        <a:lnTo>
                          <a:pt x="3906" y="924"/>
                        </a:lnTo>
                        <a:lnTo>
                          <a:pt x="3906" y="930"/>
                        </a:lnTo>
                        <a:lnTo>
                          <a:pt x="3906" y="936"/>
                        </a:lnTo>
                        <a:lnTo>
                          <a:pt x="3906" y="942"/>
                        </a:lnTo>
                        <a:lnTo>
                          <a:pt x="3912" y="948"/>
                        </a:lnTo>
                        <a:lnTo>
                          <a:pt x="3912" y="954"/>
                        </a:lnTo>
                        <a:lnTo>
                          <a:pt x="3912" y="966"/>
                        </a:lnTo>
                        <a:lnTo>
                          <a:pt x="3912" y="972"/>
                        </a:lnTo>
                        <a:lnTo>
                          <a:pt x="3912" y="978"/>
                        </a:lnTo>
                        <a:lnTo>
                          <a:pt x="3912" y="984"/>
                        </a:lnTo>
                        <a:lnTo>
                          <a:pt x="3918" y="984"/>
                        </a:lnTo>
                        <a:lnTo>
                          <a:pt x="3918" y="978"/>
                        </a:lnTo>
                        <a:lnTo>
                          <a:pt x="3925" y="972"/>
                        </a:lnTo>
                        <a:lnTo>
                          <a:pt x="3925" y="966"/>
                        </a:lnTo>
                        <a:lnTo>
                          <a:pt x="3925" y="960"/>
                        </a:lnTo>
                        <a:lnTo>
                          <a:pt x="3925" y="954"/>
                        </a:lnTo>
                        <a:lnTo>
                          <a:pt x="3925" y="948"/>
                        </a:lnTo>
                        <a:lnTo>
                          <a:pt x="3931" y="942"/>
                        </a:lnTo>
                        <a:lnTo>
                          <a:pt x="3931" y="936"/>
                        </a:lnTo>
                        <a:lnTo>
                          <a:pt x="3931" y="930"/>
                        </a:lnTo>
                        <a:lnTo>
                          <a:pt x="3931" y="924"/>
                        </a:lnTo>
                        <a:lnTo>
                          <a:pt x="3931" y="918"/>
                        </a:lnTo>
                        <a:lnTo>
                          <a:pt x="3931" y="912"/>
                        </a:lnTo>
                        <a:lnTo>
                          <a:pt x="3937" y="912"/>
                        </a:lnTo>
                        <a:lnTo>
                          <a:pt x="3937" y="906"/>
                        </a:lnTo>
                        <a:lnTo>
                          <a:pt x="3937" y="900"/>
                        </a:lnTo>
                        <a:lnTo>
                          <a:pt x="3937" y="894"/>
                        </a:lnTo>
                        <a:lnTo>
                          <a:pt x="3937" y="888"/>
                        </a:lnTo>
                        <a:lnTo>
                          <a:pt x="3943" y="882"/>
                        </a:lnTo>
                        <a:lnTo>
                          <a:pt x="3943" y="876"/>
                        </a:lnTo>
                        <a:lnTo>
                          <a:pt x="3943" y="870"/>
                        </a:lnTo>
                        <a:lnTo>
                          <a:pt x="3943" y="864"/>
                        </a:lnTo>
                        <a:lnTo>
                          <a:pt x="3943" y="858"/>
                        </a:lnTo>
                        <a:lnTo>
                          <a:pt x="3950" y="852"/>
                        </a:lnTo>
                        <a:lnTo>
                          <a:pt x="3950" y="846"/>
                        </a:lnTo>
                        <a:lnTo>
                          <a:pt x="3950" y="840"/>
                        </a:lnTo>
                        <a:lnTo>
                          <a:pt x="3950" y="834"/>
                        </a:lnTo>
                        <a:lnTo>
                          <a:pt x="3950" y="828"/>
                        </a:lnTo>
                        <a:lnTo>
                          <a:pt x="3956" y="822"/>
                        </a:lnTo>
                        <a:lnTo>
                          <a:pt x="3956" y="816"/>
                        </a:lnTo>
                        <a:lnTo>
                          <a:pt x="3956" y="810"/>
                        </a:lnTo>
                        <a:lnTo>
                          <a:pt x="3956" y="804"/>
                        </a:lnTo>
                        <a:lnTo>
                          <a:pt x="3962" y="798"/>
                        </a:lnTo>
                        <a:lnTo>
                          <a:pt x="3962" y="792"/>
                        </a:lnTo>
                        <a:lnTo>
                          <a:pt x="3962" y="786"/>
                        </a:lnTo>
                        <a:lnTo>
                          <a:pt x="3962" y="780"/>
                        </a:lnTo>
                        <a:lnTo>
                          <a:pt x="3962" y="774"/>
                        </a:lnTo>
                        <a:lnTo>
                          <a:pt x="3968" y="768"/>
                        </a:lnTo>
                        <a:lnTo>
                          <a:pt x="3968" y="762"/>
                        </a:lnTo>
                        <a:lnTo>
                          <a:pt x="3968" y="756"/>
                        </a:lnTo>
                        <a:lnTo>
                          <a:pt x="3968" y="750"/>
                        </a:lnTo>
                        <a:lnTo>
                          <a:pt x="3975" y="744"/>
                        </a:lnTo>
                        <a:lnTo>
                          <a:pt x="3975" y="738"/>
                        </a:lnTo>
                        <a:lnTo>
                          <a:pt x="3975" y="732"/>
                        </a:lnTo>
                        <a:lnTo>
                          <a:pt x="3975" y="726"/>
                        </a:lnTo>
                        <a:lnTo>
                          <a:pt x="3981" y="720"/>
                        </a:lnTo>
                        <a:lnTo>
                          <a:pt x="3981" y="708"/>
                        </a:lnTo>
                        <a:lnTo>
                          <a:pt x="3981" y="702"/>
                        </a:lnTo>
                        <a:lnTo>
                          <a:pt x="3981" y="696"/>
                        </a:lnTo>
                        <a:lnTo>
                          <a:pt x="3987" y="696"/>
                        </a:lnTo>
                        <a:lnTo>
                          <a:pt x="3987" y="690"/>
                        </a:lnTo>
                        <a:lnTo>
                          <a:pt x="3987" y="684"/>
                        </a:lnTo>
                        <a:lnTo>
                          <a:pt x="3987" y="678"/>
                        </a:lnTo>
                        <a:lnTo>
                          <a:pt x="3993" y="672"/>
                        </a:lnTo>
                        <a:lnTo>
                          <a:pt x="3993" y="666"/>
                        </a:lnTo>
                        <a:lnTo>
                          <a:pt x="3993" y="660"/>
                        </a:lnTo>
                        <a:lnTo>
                          <a:pt x="3993" y="654"/>
                        </a:lnTo>
                        <a:lnTo>
                          <a:pt x="4000" y="648"/>
                        </a:lnTo>
                        <a:lnTo>
                          <a:pt x="4000" y="642"/>
                        </a:lnTo>
                        <a:lnTo>
                          <a:pt x="4000" y="636"/>
                        </a:lnTo>
                        <a:lnTo>
                          <a:pt x="4000" y="630"/>
                        </a:lnTo>
                        <a:lnTo>
                          <a:pt x="4006" y="630"/>
                        </a:lnTo>
                        <a:lnTo>
                          <a:pt x="4006" y="624"/>
                        </a:lnTo>
                        <a:lnTo>
                          <a:pt x="4012" y="624"/>
                        </a:lnTo>
                        <a:lnTo>
                          <a:pt x="4012" y="618"/>
                        </a:lnTo>
                        <a:lnTo>
                          <a:pt x="4018" y="618"/>
                        </a:lnTo>
                        <a:lnTo>
                          <a:pt x="4018" y="612"/>
                        </a:lnTo>
                        <a:lnTo>
                          <a:pt x="4018" y="606"/>
                        </a:lnTo>
                        <a:lnTo>
                          <a:pt x="4025" y="606"/>
                        </a:lnTo>
                        <a:lnTo>
                          <a:pt x="4025" y="600"/>
                        </a:lnTo>
                        <a:lnTo>
                          <a:pt x="4031" y="600"/>
                        </a:lnTo>
                        <a:lnTo>
                          <a:pt x="4037" y="594"/>
                        </a:lnTo>
                        <a:lnTo>
                          <a:pt x="4043" y="594"/>
                        </a:lnTo>
                        <a:lnTo>
                          <a:pt x="4043" y="588"/>
                        </a:lnTo>
                        <a:lnTo>
                          <a:pt x="4049" y="588"/>
                        </a:lnTo>
                        <a:lnTo>
                          <a:pt x="4049" y="582"/>
                        </a:lnTo>
                        <a:lnTo>
                          <a:pt x="4056" y="582"/>
                        </a:lnTo>
                        <a:lnTo>
                          <a:pt x="4062" y="582"/>
                        </a:lnTo>
                        <a:lnTo>
                          <a:pt x="4062" y="576"/>
                        </a:lnTo>
                        <a:lnTo>
                          <a:pt x="4068" y="576"/>
                        </a:lnTo>
                        <a:lnTo>
                          <a:pt x="4074" y="576"/>
                        </a:lnTo>
                        <a:lnTo>
                          <a:pt x="4081" y="576"/>
                        </a:lnTo>
                        <a:lnTo>
                          <a:pt x="4087" y="576"/>
                        </a:lnTo>
                        <a:lnTo>
                          <a:pt x="4087" y="570"/>
                        </a:lnTo>
                        <a:lnTo>
                          <a:pt x="4093" y="570"/>
                        </a:lnTo>
                        <a:lnTo>
                          <a:pt x="4093" y="564"/>
                        </a:lnTo>
                        <a:lnTo>
                          <a:pt x="4099" y="558"/>
                        </a:lnTo>
                        <a:lnTo>
                          <a:pt x="4106" y="552"/>
                        </a:lnTo>
                        <a:lnTo>
                          <a:pt x="4106" y="546"/>
                        </a:lnTo>
                        <a:lnTo>
                          <a:pt x="4112" y="546"/>
                        </a:lnTo>
                        <a:lnTo>
                          <a:pt x="4118" y="546"/>
                        </a:lnTo>
                        <a:lnTo>
                          <a:pt x="4118" y="540"/>
                        </a:lnTo>
                        <a:lnTo>
                          <a:pt x="4124" y="540"/>
                        </a:lnTo>
                        <a:lnTo>
                          <a:pt x="4124" y="534"/>
                        </a:lnTo>
                        <a:lnTo>
                          <a:pt x="4131" y="534"/>
                        </a:lnTo>
                        <a:lnTo>
                          <a:pt x="4137" y="534"/>
                        </a:lnTo>
                        <a:lnTo>
                          <a:pt x="4137" y="528"/>
                        </a:lnTo>
                        <a:lnTo>
                          <a:pt x="4143" y="528"/>
                        </a:lnTo>
                        <a:lnTo>
                          <a:pt x="4149" y="528"/>
                        </a:lnTo>
                        <a:lnTo>
                          <a:pt x="4156" y="528"/>
                        </a:lnTo>
                        <a:lnTo>
                          <a:pt x="4162" y="528"/>
                        </a:lnTo>
                        <a:lnTo>
                          <a:pt x="4168" y="528"/>
                        </a:lnTo>
                        <a:lnTo>
                          <a:pt x="4174" y="528"/>
                        </a:lnTo>
                        <a:lnTo>
                          <a:pt x="4181" y="528"/>
                        </a:lnTo>
                        <a:lnTo>
                          <a:pt x="4187" y="528"/>
                        </a:lnTo>
                        <a:lnTo>
                          <a:pt x="4193" y="528"/>
                        </a:lnTo>
                        <a:lnTo>
                          <a:pt x="4199" y="528"/>
                        </a:lnTo>
                        <a:lnTo>
                          <a:pt x="4205" y="528"/>
                        </a:lnTo>
                        <a:lnTo>
                          <a:pt x="4212" y="528"/>
                        </a:lnTo>
                        <a:lnTo>
                          <a:pt x="4218" y="528"/>
                        </a:lnTo>
                        <a:lnTo>
                          <a:pt x="4224" y="528"/>
                        </a:lnTo>
                        <a:lnTo>
                          <a:pt x="4230" y="528"/>
                        </a:lnTo>
                        <a:lnTo>
                          <a:pt x="4237" y="528"/>
                        </a:lnTo>
                        <a:lnTo>
                          <a:pt x="4243" y="528"/>
                        </a:lnTo>
                        <a:lnTo>
                          <a:pt x="4249" y="528"/>
                        </a:lnTo>
                        <a:lnTo>
                          <a:pt x="4255" y="528"/>
                        </a:lnTo>
                        <a:lnTo>
                          <a:pt x="4262" y="528"/>
                        </a:lnTo>
                        <a:lnTo>
                          <a:pt x="4268" y="528"/>
                        </a:lnTo>
                        <a:lnTo>
                          <a:pt x="4274" y="528"/>
                        </a:lnTo>
                        <a:lnTo>
                          <a:pt x="4280" y="528"/>
                        </a:lnTo>
                        <a:lnTo>
                          <a:pt x="4287" y="528"/>
                        </a:lnTo>
                        <a:lnTo>
                          <a:pt x="4293" y="528"/>
                        </a:lnTo>
                        <a:lnTo>
                          <a:pt x="4299" y="528"/>
                        </a:lnTo>
                        <a:lnTo>
                          <a:pt x="4305" y="528"/>
                        </a:lnTo>
                        <a:lnTo>
                          <a:pt x="4312" y="528"/>
                        </a:lnTo>
                        <a:lnTo>
                          <a:pt x="4318" y="528"/>
                        </a:lnTo>
                        <a:lnTo>
                          <a:pt x="4324" y="528"/>
                        </a:lnTo>
                        <a:lnTo>
                          <a:pt x="4330" y="528"/>
                        </a:lnTo>
                        <a:lnTo>
                          <a:pt x="4337" y="528"/>
                        </a:lnTo>
                        <a:lnTo>
                          <a:pt x="4343" y="528"/>
                        </a:lnTo>
                        <a:lnTo>
                          <a:pt x="4349" y="528"/>
                        </a:lnTo>
                        <a:lnTo>
                          <a:pt x="4355" y="528"/>
                        </a:lnTo>
                        <a:lnTo>
                          <a:pt x="4361" y="528"/>
                        </a:lnTo>
                        <a:lnTo>
                          <a:pt x="4368" y="528"/>
                        </a:lnTo>
                        <a:lnTo>
                          <a:pt x="4374" y="528"/>
                        </a:lnTo>
                        <a:lnTo>
                          <a:pt x="4380" y="528"/>
                        </a:lnTo>
                        <a:lnTo>
                          <a:pt x="4386" y="528"/>
                        </a:lnTo>
                        <a:lnTo>
                          <a:pt x="4393" y="528"/>
                        </a:lnTo>
                        <a:lnTo>
                          <a:pt x="4399" y="528"/>
                        </a:lnTo>
                        <a:lnTo>
                          <a:pt x="4405" y="528"/>
                        </a:lnTo>
                        <a:lnTo>
                          <a:pt x="4411" y="528"/>
                        </a:lnTo>
                        <a:lnTo>
                          <a:pt x="4418" y="528"/>
                        </a:lnTo>
                        <a:lnTo>
                          <a:pt x="4424" y="528"/>
                        </a:lnTo>
                        <a:lnTo>
                          <a:pt x="4430" y="528"/>
                        </a:lnTo>
                        <a:lnTo>
                          <a:pt x="4436" y="528"/>
                        </a:lnTo>
                        <a:lnTo>
                          <a:pt x="4443" y="528"/>
                        </a:lnTo>
                        <a:lnTo>
                          <a:pt x="4449" y="528"/>
                        </a:lnTo>
                        <a:lnTo>
                          <a:pt x="4455" y="528"/>
                        </a:lnTo>
                        <a:lnTo>
                          <a:pt x="4461" y="528"/>
                        </a:lnTo>
                        <a:lnTo>
                          <a:pt x="4468" y="528"/>
                        </a:lnTo>
                        <a:lnTo>
                          <a:pt x="4474" y="528"/>
                        </a:lnTo>
                        <a:lnTo>
                          <a:pt x="4480" y="528"/>
                        </a:lnTo>
                        <a:lnTo>
                          <a:pt x="4486" y="528"/>
                        </a:lnTo>
                        <a:lnTo>
                          <a:pt x="4493" y="528"/>
                        </a:lnTo>
                        <a:lnTo>
                          <a:pt x="4499" y="528"/>
                        </a:lnTo>
                        <a:lnTo>
                          <a:pt x="4505" y="528"/>
                        </a:lnTo>
                        <a:lnTo>
                          <a:pt x="4511" y="528"/>
                        </a:lnTo>
                        <a:lnTo>
                          <a:pt x="4517" y="528"/>
                        </a:lnTo>
                        <a:lnTo>
                          <a:pt x="4524" y="528"/>
                        </a:lnTo>
                        <a:lnTo>
                          <a:pt x="4530" y="528"/>
                        </a:lnTo>
                        <a:lnTo>
                          <a:pt x="4536" y="528"/>
                        </a:lnTo>
                        <a:lnTo>
                          <a:pt x="4542" y="528"/>
                        </a:lnTo>
                        <a:lnTo>
                          <a:pt x="4549" y="528"/>
                        </a:lnTo>
                        <a:lnTo>
                          <a:pt x="4555" y="528"/>
                        </a:lnTo>
                        <a:lnTo>
                          <a:pt x="4561" y="528"/>
                        </a:lnTo>
                        <a:lnTo>
                          <a:pt x="4567" y="528"/>
                        </a:lnTo>
                        <a:lnTo>
                          <a:pt x="4574" y="528"/>
                        </a:lnTo>
                        <a:lnTo>
                          <a:pt x="4580" y="528"/>
                        </a:lnTo>
                        <a:lnTo>
                          <a:pt x="4586" y="528"/>
                        </a:lnTo>
                        <a:lnTo>
                          <a:pt x="4592" y="528"/>
                        </a:lnTo>
                        <a:lnTo>
                          <a:pt x="4599" y="528"/>
                        </a:lnTo>
                        <a:lnTo>
                          <a:pt x="4605" y="528"/>
                        </a:lnTo>
                        <a:lnTo>
                          <a:pt x="4611" y="528"/>
                        </a:lnTo>
                        <a:lnTo>
                          <a:pt x="4617" y="528"/>
                        </a:lnTo>
                        <a:lnTo>
                          <a:pt x="4624" y="528"/>
                        </a:lnTo>
                        <a:lnTo>
                          <a:pt x="4630" y="528"/>
                        </a:lnTo>
                        <a:lnTo>
                          <a:pt x="4636" y="528"/>
                        </a:lnTo>
                        <a:lnTo>
                          <a:pt x="4642" y="528"/>
                        </a:lnTo>
                        <a:lnTo>
                          <a:pt x="4649" y="528"/>
                        </a:lnTo>
                        <a:lnTo>
                          <a:pt x="4655" y="528"/>
                        </a:lnTo>
                        <a:lnTo>
                          <a:pt x="4661" y="528"/>
                        </a:lnTo>
                        <a:lnTo>
                          <a:pt x="4667" y="528"/>
                        </a:lnTo>
                        <a:lnTo>
                          <a:pt x="4673" y="528"/>
                        </a:lnTo>
                        <a:lnTo>
                          <a:pt x="4680" y="528"/>
                        </a:lnTo>
                        <a:lnTo>
                          <a:pt x="4686" y="528"/>
                        </a:lnTo>
                        <a:lnTo>
                          <a:pt x="4692" y="528"/>
                        </a:lnTo>
                        <a:lnTo>
                          <a:pt x="4698" y="528"/>
                        </a:lnTo>
                        <a:lnTo>
                          <a:pt x="4705" y="528"/>
                        </a:lnTo>
                        <a:lnTo>
                          <a:pt x="4711" y="528"/>
                        </a:lnTo>
                        <a:lnTo>
                          <a:pt x="4717" y="528"/>
                        </a:lnTo>
                        <a:lnTo>
                          <a:pt x="4723" y="528"/>
                        </a:lnTo>
                        <a:lnTo>
                          <a:pt x="4730" y="528"/>
                        </a:lnTo>
                        <a:lnTo>
                          <a:pt x="4736" y="528"/>
                        </a:lnTo>
                        <a:lnTo>
                          <a:pt x="4742" y="528"/>
                        </a:lnTo>
                        <a:lnTo>
                          <a:pt x="4748" y="528"/>
                        </a:lnTo>
                        <a:lnTo>
                          <a:pt x="4755" y="528"/>
                        </a:lnTo>
                        <a:lnTo>
                          <a:pt x="4761" y="528"/>
                        </a:lnTo>
                        <a:lnTo>
                          <a:pt x="4767" y="528"/>
                        </a:lnTo>
                        <a:lnTo>
                          <a:pt x="4773" y="528"/>
                        </a:lnTo>
                        <a:lnTo>
                          <a:pt x="4780" y="528"/>
                        </a:lnTo>
                        <a:lnTo>
                          <a:pt x="4786" y="528"/>
                        </a:lnTo>
                        <a:lnTo>
                          <a:pt x="4792" y="528"/>
                        </a:lnTo>
                        <a:lnTo>
                          <a:pt x="4798" y="528"/>
                        </a:lnTo>
                        <a:lnTo>
                          <a:pt x="4804" y="528"/>
                        </a:lnTo>
                        <a:lnTo>
                          <a:pt x="4811" y="528"/>
                        </a:lnTo>
                        <a:lnTo>
                          <a:pt x="4817" y="528"/>
                        </a:lnTo>
                        <a:lnTo>
                          <a:pt x="4823" y="528"/>
                        </a:lnTo>
                        <a:lnTo>
                          <a:pt x="4829" y="528"/>
                        </a:lnTo>
                        <a:lnTo>
                          <a:pt x="4836" y="528"/>
                        </a:lnTo>
                        <a:lnTo>
                          <a:pt x="4842" y="528"/>
                        </a:lnTo>
                        <a:lnTo>
                          <a:pt x="4848" y="528"/>
                        </a:lnTo>
                        <a:lnTo>
                          <a:pt x="4854" y="528"/>
                        </a:lnTo>
                        <a:lnTo>
                          <a:pt x="4861" y="528"/>
                        </a:lnTo>
                        <a:lnTo>
                          <a:pt x="4867" y="528"/>
                        </a:lnTo>
                        <a:lnTo>
                          <a:pt x="4873" y="528"/>
                        </a:lnTo>
                        <a:lnTo>
                          <a:pt x="4879" y="528"/>
                        </a:lnTo>
                        <a:lnTo>
                          <a:pt x="4886" y="528"/>
                        </a:lnTo>
                        <a:lnTo>
                          <a:pt x="4892" y="528"/>
                        </a:lnTo>
                        <a:lnTo>
                          <a:pt x="4898" y="528"/>
                        </a:lnTo>
                        <a:lnTo>
                          <a:pt x="4904" y="528"/>
                        </a:lnTo>
                        <a:lnTo>
                          <a:pt x="4911" y="528"/>
                        </a:lnTo>
                        <a:lnTo>
                          <a:pt x="4917" y="528"/>
                        </a:lnTo>
                        <a:lnTo>
                          <a:pt x="4923" y="528"/>
                        </a:lnTo>
                        <a:lnTo>
                          <a:pt x="4929" y="528"/>
                        </a:lnTo>
                        <a:lnTo>
                          <a:pt x="4936" y="528"/>
                        </a:lnTo>
                        <a:lnTo>
                          <a:pt x="4942" y="528"/>
                        </a:lnTo>
                        <a:lnTo>
                          <a:pt x="4948" y="528"/>
                        </a:lnTo>
                        <a:lnTo>
                          <a:pt x="4954" y="528"/>
                        </a:lnTo>
                        <a:lnTo>
                          <a:pt x="4960" y="528"/>
                        </a:lnTo>
                        <a:lnTo>
                          <a:pt x="4967" y="528"/>
                        </a:lnTo>
                        <a:lnTo>
                          <a:pt x="4973" y="528"/>
                        </a:lnTo>
                        <a:lnTo>
                          <a:pt x="4979" y="528"/>
                        </a:lnTo>
                        <a:lnTo>
                          <a:pt x="4985" y="528"/>
                        </a:lnTo>
                        <a:lnTo>
                          <a:pt x="4992" y="528"/>
                        </a:lnTo>
                        <a:lnTo>
                          <a:pt x="4998" y="528"/>
                        </a:lnTo>
                        <a:lnTo>
                          <a:pt x="5004" y="528"/>
                        </a:lnTo>
                        <a:lnTo>
                          <a:pt x="5010" y="528"/>
                        </a:lnTo>
                        <a:lnTo>
                          <a:pt x="5017" y="528"/>
                        </a:lnTo>
                        <a:lnTo>
                          <a:pt x="5023" y="528"/>
                        </a:lnTo>
                        <a:lnTo>
                          <a:pt x="5029" y="528"/>
                        </a:lnTo>
                        <a:lnTo>
                          <a:pt x="5035" y="528"/>
                        </a:lnTo>
                        <a:lnTo>
                          <a:pt x="5042" y="528"/>
                        </a:lnTo>
                        <a:lnTo>
                          <a:pt x="5048" y="528"/>
                        </a:lnTo>
                        <a:lnTo>
                          <a:pt x="5054" y="528"/>
                        </a:lnTo>
                        <a:lnTo>
                          <a:pt x="5060" y="528"/>
                        </a:lnTo>
                        <a:lnTo>
                          <a:pt x="5067" y="528"/>
                        </a:lnTo>
                        <a:lnTo>
                          <a:pt x="5073" y="528"/>
                        </a:lnTo>
                        <a:lnTo>
                          <a:pt x="5079" y="528"/>
                        </a:lnTo>
                        <a:lnTo>
                          <a:pt x="5085" y="528"/>
                        </a:lnTo>
                        <a:lnTo>
                          <a:pt x="5092" y="528"/>
                        </a:lnTo>
                        <a:lnTo>
                          <a:pt x="5098" y="528"/>
                        </a:lnTo>
                        <a:lnTo>
                          <a:pt x="5104" y="528"/>
                        </a:lnTo>
                        <a:lnTo>
                          <a:pt x="5110" y="528"/>
                        </a:lnTo>
                        <a:lnTo>
                          <a:pt x="5116" y="528"/>
                        </a:lnTo>
                        <a:lnTo>
                          <a:pt x="5123" y="528"/>
                        </a:lnTo>
                        <a:lnTo>
                          <a:pt x="5129" y="528"/>
                        </a:lnTo>
                        <a:lnTo>
                          <a:pt x="5135" y="528"/>
                        </a:lnTo>
                        <a:lnTo>
                          <a:pt x="5141" y="528"/>
                        </a:lnTo>
                        <a:lnTo>
                          <a:pt x="5148" y="528"/>
                        </a:lnTo>
                        <a:lnTo>
                          <a:pt x="5154" y="528"/>
                        </a:lnTo>
                        <a:lnTo>
                          <a:pt x="5160" y="528"/>
                        </a:lnTo>
                        <a:lnTo>
                          <a:pt x="5166" y="528"/>
                        </a:lnTo>
                        <a:lnTo>
                          <a:pt x="5173" y="528"/>
                        </a:lnTo>
                        <a:lnTo>
                          <a:pt x="5179" y="528"/>
                        </a:lnTo>
                        <a:lnTo>
                          <a:pt x="5185" y="528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410" y="2060"/>
                    <a:ext cx="306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FF"/>
                        </a:solidFill>
                        <a:latin typeface="Arial" charset="0"/>
                        <a:cs typeface="Arial" charset="0"/>
                      </a:rPr>
                      <a:t>DISP_X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23" name="Freeform 59"/>
                  <p:cNvSpPr>
                    <a:spLocks/>
                  </p:cNvSpPr>
                  <p:nvPr/>
                </p:nvSpPr>
                <p:spPr bwMode="auto">
                  <a:xfrm>
                    <a:off x="299" y="1436"/>
                    <a:ext cx="5185" cy="1"/>
                  </a:xfrm>
                  <a:custGeom>
                    <a:avLst/>
                    <a:gdLst>
                      <a:gd name="T0" fmla="*/ 81 w 5185"/>
                      <a:gd name="T1" fmla="*/ 0 h 1"/>
                      <a:gd name="T2" fmla="*/ 162 w 5185"/>
                      <a:gd name="T3" fmla="*/ 0 h 1"/>
                      <a:gd name="T4" fmla="*/ 243 w 5185"/>
                      <a:gd name="T5" fmla="*/ 0 h 1"/>
                      <a:gd name="T6" fmla="*/ 324 w 5185"/>
                      <a:gd name="T7" fmla="*/ 0 h 1"/>
                      <a:gd name="T8" fmla="*/ 405 w 5185"/>
                      <a:gd name="T9" fmla="*/ 0 h 1"/>
                      <a:gd name="T10" fmla="*/ 487 w 5185"/>
                      <a:gd name="T11" fmla="*/ 0 h 1"/>
                      <a:gd name="T12" fmla="*/ 568 w 5185"/>
                      <a:gd name="T13" fmla="*/ 0 h 1"/>
                      <a:gd name="T14" fmla="*/ 649 w 5185"/>
                      <a:gd name="T15" fmla="*/ 0 h 1"/>
                      <a:gd name="T16" fmla="*/ 736 w 5185"/>
                      <a:gd name="T17" fmla="*/ 0 h 1"/>
                      <a:gd name="T18" fmla="*/ 817 w 5185"/>
                      <a:gd name="T19" fmla="*/ 0 h 1"/>
                      <a:gd name="T20" fmla="*/ 898 w 5185"/>
                      <a:gd name="T21" fmla="*/ 0 h 1"/>
                      <a:gd name="T22" fmla="*/ 980 w 5185"/>
                      <a:gd name="T23" fmla="*/ 0 h 1"/>
                      <a:gd name="T24" fmla="*/ 1061 w 5185"/>
                      <a:gd name="T25" fmla="*/ 0 h 1"/>
                      <a:gd name="T26" fmla="*/ 1142 w 5185"/>
                      <a:gd name="T27" fmla="*/ 0 h 1"/>
                      <a:gd name="T28" fmla="*/ 1223 w 5185"/>
                      <a:gd name="T29" fmla="*/ 0 h 1"/>
                      <a:gd name="T30" fmla="*/ 1304 w 5185"/>
                      <a:gd name="T31" fmla="*/ 0 h 1"/>
                      <a:gd name="T32" fmla="*/ 1391 w 5185"/>
                      <a:gd name="T33" fmla="*/ 0 h 1"/>
                      <a:gd name="T34" fmla="*/ 1472 w 5185"/>
                      <a:gd name="T35" fmla="*/ 0 h 1"/>
                      <a:gd name="T36" fmla="*/ 1554 w 5185"/>
                      <a:gd name="T37" fmla="*/ 0 h 1"/>
                      <a:gd name="T38" fmla="*/ 1635 w 5185"/>
                      <a:gd name="T39" fmla="*/ 0 h 1"/>
                      <a:gd name="T40" fmla="*/ 1716 w 5185"/>
                      <a:gd name="T41" fmla="*/ 0 h 1"/>
                      <a:gd name="T42" fmla="*/ 1797 w 5185"/>
                      <a:gd name="T43" fmla="*/ 0 h 1"/>
                      <a:gd name="T44" fmla="*/ 1878 w 5185"/>
                      <a:gd name="T45" fmla="*/ 0 h 1"/>
                      <a:gd name="T46" fmla="*/ 1965 w 5185"/>
                      <a:gd name="T47" fmla="*/ 0 h 1"/>
                      <a:gd name="T48" fmla="*/ 2047 w 5185"/>
                      <a:gd name="T49" fmla="*/ 0 h 1"/>
                      <a:gd name="T50" fmla="*/ 2128 w 5185"/>
                      <a:gd name="T51" fmla="*/ 0 h 1"/>
                      <a:gd name="T52" fmla="*/ 2209 w 5185"/>
                      <a:gd name="T53" fmla="*/ 0 h 1"/>
                      <a:gd name="T54" fmla="*/ 2290 w 5185"/>
                      <a:gd name="T55" fmla="*/ 0 h 1"/>
                      <a:gd name="T56" fmla="*/ 2371 w 5185"/>
                      <a:gd name="T57" fmla="*/ 0 h 1"/>
                      <a:gd name="T58" fmla="*/ 2452 w 5185"/>
                      <a:gd name="T59" fmla="*/ 0 h 1"/>
                      <a:gd name="T60" fmla="*/ 2539 w 5185"/>
                      <a:gd name="T61" fmla="*/ 0 h 1"/>
                      <a:gd name="T62" fmla="*/ 2621 w 5185"/>
                      <a:gd name="T63" fmla="*/ 0 h 1"/>
                      <a:gd name="T64" fmla="*/ 2702 w 5185"/>
                      <a:gd name="T65" fmla="*/ 0 h 1"/>
                      <a:gd name="T66" fmla="*/ 2783 w 5185"/>
                      <a:gd name="T67" fmla="*/ 0 h 1"/>
                      <a:gd name="T68" fmla="*/ 2864 w 5185"/>
                      <a:gd name="T69" fmla="*/ 0 h 1"/>
                      <a:gd name="T70" fmla="*/ 2945 w 5185"/>
                      <a:gd name="T71" fmla="*/ 0 h 1"/>
                      <a:gd name="T72" fmla="*/ 3026 w 5185"/>
                      <a:gd name="T73" fmla="*/ 0 h 1"/>
                      <a:gd name="T74" fmla="*/ 3107 w 5185"/>
                      <a:gd name="T75" fmla="*/ 0 h 1"/>
                      <a:gd name="T76" fmla="*/ 3195 w 5185"/>
                      <a:gd name="T77" fmla="*/ 0 h 1"/>
                      <a:gd name="T78" fmla="*/ 3276 w 5185"/>
                      <a:gd name="T79" fmla="*/ 0 h 1"/>
                      <a:gd name="T80" fmla="*/ 3357 w 5185"/>
                      <a:gd name="T81" fmla="*/ 0 h 1"/>
                      <a:gd name="T82" fmla="*/ 3438 w 5185"/>
                      <a:gd name="T83" fmla="*/ 0 h 1"/>
                      <a:gd name="T84" fmla="*/ 3519 w 5185"/>
                      <a:gd name="T85" fmla="*/ 0 h 1"/>
                      <a:gd name="T86" fmla="*/ 3600 w 5185"/>
                      <a:gd name="T87" fmla="*/ 0 h 1"/>
                      <a:gd name="T88" fmla="*/ 3681 w 5185"/>
                      <a:gd name="T89" fmla="*/ 0 h 1"/>
                      <a:gd name="T90" fmla="*/ 3769 w 5185"/>
                      <a:gd name="T91" fmla="*/ 0 h 1"/>
                      <a:gd name="T92" fmla="*/ 3850 w 5185"/>
                      <a:gd name="T93" fmla="*/ 0 h 1"/>
                      <a:gd name="T94" fmla="*/ 3931 w 5185"/>
                      <a:gd name="T95" fmla="*/ 0 h 1"/>
                      <a:gd name="T96" fmla="*/ 4012 w 5185"/>
                      <a:gd name="T97" fmla="*/ 0 h 1"/>
                      <a:gd name="T98" fmla="*/ 4093 w 5185"/>
                      <a:gd name="T99" fmla="*/ 0 h 1"/>
                      <a:gd name="T100" fmla="*/ 4174 w 5185"/>
                      <a:gd name="T101" fmla="*/ 0 h 1"/>
                      <a:gd name="T102" fmla="*/ 4255 w 5185"/>
                      <a:gd name="T103" fmla="*/ 0 h 1"/>
                      <a:gd name="T104" fmla="*/ 4337 w 5185"/>
                      <a:gd name="T105" fmla="*/ 0 h 1"/>
                      <a:gd name="T106" fmla="*/ 4424 w 5185"/>
                      <a:gd name="T107" fmla="*/ 0 h 1"/>
                      <a:gd name="T108" fmla="*/ 4505 w 5185"/>
                      <a:gd name="T109" fmla="*/ 0 h 1"/>
                      <a:gd name="T110" fmla="*/ 4586 w 5185"/>
                      <a:gd name="T111" fmla="*/ 0 h 1"/>
                      <a:gd name="T112" fmla="*/ 4667 w 5185"/>
                      <a:gd name="T113" fmla="*/ 0 h 1"/>
                      <a:gd name="T114" fmla="*/ 4748 w 5185"/>
                      <a:gd name="T115" fmla="*/ 0 h 1"/>
                      <a:gd name="T116" fmla="*/ 4829 w 5185"/>
                      <a:gd name="T117" fmla="*/ 0 h 1"/>
                      <a:gd name="T118" fmla="*/ 4911 w 5185"/>
                      <a:gd name="T119" fmla="*/ 0 h 1"/>
                      <a:gd name="T120" fmla="*/ 4998 w 5185"/>
                      <a:gd name="T121" fmla="*/ 0 h 1"/>
                      <a:gd name="T122" fmla="*/ 5079 w 5185"/>
                      <a:gd name="T123" fmla="*/ 0 h 1"/>
                      <a:gd name="T124" fmla="*/ 5160 w 5185"/>
                      <a:gd name="T125" fmla="*/ 0 h 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185"/>
                      <a:gd name="T190" fmla="*/ 0 h 1"/>
                      <a:gd name="T191" fmla="*/ 5185 w 5185"/>
                      <a:gd name="T192" fmla="*/ 1 h 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18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12" y="0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31" y="0"/>
                        </a:lnTo>
                        <a:lnTo>
                          <a:pt x="37" y="0"/>
                        </a:lnTo>
                        <a:lnTo>
                          <a:pt x="44" y="0"/>
                        </a:lnTo>
                        <a:lnTo>
                          <a:pt x="50" y="0"/>
                        </a:lnTo>
                        <a:lnTo>
                          <a:pt x="56" y="0"/>
                        </a:lnTo>
                        <a:lnTo>
                          <a:pt x="62" y="0"/>
                        </a:lnTo>
                        <a:lnTo>
                          <a:pt x="69" y="0"/>
                        </a:lnTo>
                        <a:lnTo>
                          <a:pt x="75" y="0"/>
                        </a:lnTo>
                        <a:lnTo>
                          <a:pt x="81" y="0"/>
                        </a:lnTo>
                        <a:lnTo>
                          <a:pt x="87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6" y="0"/>
                        </a:lnTo>
                        <a:lnTo>
                          <a:pt x="112" y="0"/>
                        </a:lnTo>
                        <a:lnTo>
                          <a:pt x="118" y="0"/>
                        </a:lnTo>
                        <a:lnTo>
                          <a:pt x="125" y="0"/>
                        </a:lnTo>
                        <a:lnTo>
                          <a:pt x="131" y="0"/>
                        </a:lnTo>
                        <a:lnTo>
                          <a:pt x="137" y="0"/>
                        </a:lnTo>
                        <a:lnTo>
                          <a:pt x="143" y="0"/>
                        </a:lnTo>
                        <a:lnTo>
                          <a:pt x="150" y="0"/>
                        </a:lnTo>
                        <a:lnTo>
                          <a:pt x="156" y="0"/>
                        </a:lnTo>
                        <a:lnTo>
                          <a:pt x="162" y="0"/>
                        </a:lnTo>
                        <a:lnTo>
                          <a:pt x="168" y="0"/>
                        </a:lnTo>
                        <a:lnTo>
                          <a:pt x="175" y="0"/>
                        </a:lnTo>
                        <a:lnTo>
                          <a:pt x="181" y="0"/>
                        </a:lnTo>
                        <a:lnTo>
                          <a:pt x="187" y="0"/>
                        </a:lnTo>
                        <a:lnTo>
                          <a:pt x="193" y="0"/>
                        </a:lnTo>
                        <a:lnTo>
                          <a:pt x="200" y="0"/>
                        </a:lnTo>
                        <a:lnTo>
                          <a:pt x="206" y="0"/>
                        </a:lnTo>
                        <a:lnTo>
                          <a:pt x="212" y="0"/>
                        </a:lnTo>
                        <a:lnTo>
                          <a:pt x="218" y="0"/>
                        </a:lnTo>
                        <a:lnTo>
                          <a:pt x="225" y="0"/>
                        </a:lnTo>
                        <a:lnTo>
                          <a:pt x="231" y="0"/>
                        </a:lnTo>
                        <a:lnTo>
                          <a:pt x="237" y="0"/>
                        </a:lnTo>
                        <a:lnTo>
                          <a:pt x="243" y="0"/>
                        </a:lnTo>
                        <a:lnTo>
                          <a:pt x="249" y="0"/>
                        </a:lnTo>
                        <a:lnTo>
                          <a:pt x="256" y="0"/>
                        </a:lnTo>
                        <a:lnTo>
                          <a:pt x="262" y="0"/>
                        </a:lnTo>
                        <a:lnTo>
                          <a:pt x="268" y="0"/>
                        </a:lnTo>
                        <a:lnTo>
                          <a:pt x="274" y="0"/>
                        </a:lnTo>
                        <a:lnTo>
                          <a:pt x="281" y="0"/>
                        </a:lnTo>
                        <a:lnTo>
                          <a:pt x="287" y="0"/>
                        </a:lnTo>
                        <a:lnTo>
                          <a:pt x="293" y="0"/>
                        </a:lnTo>
                        <a:lnTo>
                          <a:pt x="299" y="0"/>
                        </a:lnTo>
                        <a:lnTo>
                          <a:pt x="306" y="0"/>
                        </a:lnTo>
                        <a:lnTo>
                          <a:pt x="312" y="0"/>
                        </a:lnTo>
                        <a:lnTo>
                          <a:pt x="318" y="0"/>
                        </a:lnTo>
                        <a:lnTo>
                          <a:pt x="324" y="0"/>
                        </a:lnTo>
                        <a:lnTo>
                          <a:pt x="331" y="0"/>
                        </a:lnTo>
                        <a:lnTo>
                          <a:pt x="337" y="0"/>
                        </a:lnTo>
                        <a:lnTo>
                          <a:pt x="343" y="0"/>
                        </a:lnTo>
                        <a:lnTo>
                          <a:pt x="349" y="0"/>
                        </a:lnTo>
                        <a:lnTo>
                          <a:pt x="356" y="0"/>
                        </a:lnTo>
                        <a:lnTo>
                          <a:pt x="362" y="0"/>
                        </a:lnTo>
                        <a:lnTo>
                          <a:pt x="368" y="0"/>
                        </a:lnTo>
                        <a:lnTo>
                          <a:pt x="374" y="0"/>
                        </a:lnTo>
                        <a:lnTo>
                          <a:pt x="381" y="0"/>
                        </a:lnTo>
                        <a:lnTo>
                          <a:pt x="387" y="0"/>
                        </a:lnTo>
                        <a:lnTo>
                          <a:pt x="393" y="0"/>
                        </a:lnTo>
                        <a:lnTo>
                          <a:pt x="399" y="0"/>
                        </a:lnTo>
                        <a:lnTo>
                          <a:pt x="405" y="0"/>
                        </a:lnTo>
                        <a:lnTo>
                          <a:pt x="412" y="0"/>
                        </a:lnTo>
                        <a:lnTo>
                          <a:pt x="418" y="0"/>
                        </a:lnTo>
                        <a:lnTo>
                          <a:pt x="424" y="0"/>
                        </a:lnTo>
                        <a:lnTo>
                          <a:pt x="430" y="0"/>
                        </a:lnTo>
                        <a:lnTo>
                          <a:pt x="437" y="0"/>
                        </a:lnTo>
                        <a:lnTo>
                          <a:pt x="443" y="0"/>
                        </a:lnTo>
                        <a:lnTo>
                          <a:pt x="449" y="0"/>
                        </a:lnTo>
                        <a:lnTo>
                          <a:pt x="455" y="0"/>
                        </a:lnTo>
                        <a:lnTo>
                          <a:pt x="462" y="0"/>
                        </a:lnTo>
                        <a:lnTo>
                          <a:pt x="468" y="0"/>
                        </a:lnTo>
                        <a:lnTo>
                          <a:pt x="474" y="0"/>
                        </a:lnTo>
                        <a:lnTo>
                          <a:pt x="480" y="0"/>
                        </a:lnTo>
                        <a:lnTo>
                          <a:pt x="487" y="0"/>
                        </a:lnTo>
                        <a:lnTo>
                          <a:pt x="493" y="0"/>
                        </a:lnTo>
                        <a:lnTo>
                          <a:pt x="499" y="0"/>
                        </a:lnTo>
                        <a:lnTo>
                          <a:pt x="505" y="0"/>
                        </a:lnTo>
                        <a:lnTo>
                          <a:pt x="512" y="0"/>
                        </a:lnTo>
                        <a:lnTo>
                          <a:pt x="518" y="0"/>
                        </a:lnTo>
                        <a:lnTo>
                          <a:pt x="524" y="0"/>
                        </a:lnTo>
                        <a:lnTo>
                          <a:pt x="530" y="0"/>
                        </a:lnTo>
                        <a:lnTo>
                          <a:pt x="536" y="0"/>
                        </a:lnTo>
                        <a:lnTo>
                          <a:pt x="543" y="0"/>
                        </a:lnTo>
                        <a:lnTo>
                          <a:pt x="549" y="0"/>
                        </a:lnTo>
                        <a:lnTo>
                          <a:pt x="555" y="0"/>
                        </a:lnTo>
                        <a:lnTo>
                          <a:pt x="561" y="0"/>
                        </a:lnTo>
                        <a:lnTo>
                          <a:pt x="568" y="0"/>
                        </a:lnTo>
                        <a:lnTo>
                          <a:pt x="574" y="0"/>
                        </a:lnTo>
                        <a:lnTo>
                          <a:pt x="580" y="0"/>
                        </a:lnTo>
                        <a:lnTo>
                          <a:pt x="586" y="0"/>
                        </a:lnTo>
                        <a:lnTo>
                          <a:pt x="593" y="0"/>
                        </a:lnTo>
                        <a:lnTo>
                          <a:pt x="599" y="0"/>
                        </a:lnTo>
                        <a:lnTo>
                          <a:pt x="605" y="0"/>
                        </a:lnTo>
                        <a:lnTo>
                          <a:pt x="611" y="0"/>
                        </a:lnTo>
                        <a:lnTo>
                          <a:pt x="618" y="0"/>
                        </a:lnTo>
                        <a:lnTo>
                          <a:pt x="624" y="0"/>
                        </a:lnTo>
                        <a:lnTo>
                          <a:pt x="630" y="0"/>
                        </a:lnTo>
                        <a:lnTo>
                          <a:pt x="636" y="0"/>
                        </a:lnTo>
                        <a:lnTo>
                          <a:pt x="643" y="0"/>
                        </a:lnTo>
                        <a:lnTo>
                          <a:pt x="649" y="0"/>
                        </a:lnTo>
                        <a:lnTo>
                          <a:pt x="655" y="0"/>
                        </a:lnTo>
                        <a:lnTo>
                          <a:pt x="661" y="0"/>
                        </a:lnTo>
                        <a:lnTo>
                          <a:pt x="668" y="0"/>
                        </a:lnTo>
                        <a:lnTo>
                          <a:pt x="674" y="0"/>
                        </a:lnTo>
                        <a:lnTo>
                          <a:pt x="680" y="0"/>
                        </a:lnTo>
                        <a:lnTo>
                          <a:pt x="686" y="0"/>
                        </a:lnTo>
                        <a:lnTo>
                          <a:pt x="692" y="0"/>
                        </a:lnTo>
                        <a:lnTo>
                          <a:pt x="699" y="0"/>
                        </a:lnTo>
                        <a:lnTo>
                          <a:pt x="705" y="0"/>
                        </a:lnTo>
                        <a:lnTo>
                          <a:pt x="711" y="0"/>
                        </a:lnTo>
                        <a:lnTo>
                          <a:pt x="717" y="0"/>
                        </a:lnTo>
                        <a:lnTo>
                          <a:pt x="724" y="0"/>
                        </a:lnTo>
                        <a:lnTo>
                          <a:pt x="730" y="0"/>
                        </a:lnTo>
                        <a:lnTo>
                          <a:pt x="736" y="0"/>
                        </a:lnTo>
                        <a:lnTo>
                          <a:pt x="742" y="0"/>
                        </a:lnTo>
                        <a:lnTo>
                          <a:pt x="749" y="0"/>
                        </a:lnTo>
                        <a:lnTo>
                          <a:pt x="755" y="0"/>
                        </a:lnTo>
                        <a:lnTo>
                          <a:pt x="761" y="0"/>
                        </a:lnTo>
                        <a:lnTo>
                          <a:pt x="767" y="0"/>
                        </a:lnTo>
                        <a:lnTo>
                          <a:pt x="774" y="0"/>
                        </a:lnTo>
                        <a:lnTo>
                          <a:pt x="780" y="0"/>
                        </a:lnTo>
                        <a:lnTo>
                          <a:pt x="786" y="0"/>
                        </a:lnTo>
                        <a:lnTo>
                          <a:pt x="792" y="0"/>
                        </a:lnTo>
                        <a:lnTo>
                          <a:pt x="799" y="0"/>
                        </a:lnTo>
                        <a:lnTo>
                          <a:pt x="805" y="0"/>
                        </a:lnTo>
                        <a:lnTo>
                          <a:pt x="811" y="0"/>
                        </a:lnTo>
                        <a:lnTo>
                          <a:pt x="817" y="0"/>
                        </a:lnTo>
                        <a:lnTo>
                          <a:pt x="824" y="0"/>
                        </a:lnTo>
                        <a:lnTo>
                          <a:pt x="830" y="0"/>
                        </a:lnTo>
                        <a:lnTo>
                          <a:pt x="836" y="0"/>
                        </a:lnTo>
                        <a:lnTo>
                          <a:pt x="842" y="0"/>
                        </a:lnTo>
                        <a:lnTo>
                          <a:pt x="848" y="0"/>
                        </a:lnTo>
                        <a:lnTo>
                          <a:pt x="855" y="0"/>
                        </a:lnTo>
                        <a:lnTo>
                          <a:pt x="861" y="0"/>
                        </a:lnTo>
                        <a:lnTo>
                          <a:pt x="867" y="0"/>
                        </a:lnTo>
                        <a:lnTo>
                          <a:pt x="873" y="0"/>
                        </a:lnTo>
                        <a:lnTo>
                          <a:pt x="880" y="0"/>
                        </a:lnTo>
                        <a:lnTo>
                          <a:pt x="886" y="0"/>
                        </a:lnTo>
                        <a:lnTo>
                          <a:pt x="892" y="0"/>
                        </a:lnTo>
                        <a:lnTo>
                          <a:pt x="898" y="0"/>
                        </a:lnTo>
                        <a:lnTo>
                          <a:pt x="905" y="0"/>
                        </a:lnTo>
                        <a:lnTo>
                          <a:pt x="911" y="0"/>
                        </a:lnTo>
                        <a:lnTo>
                          <a:pt x="917" y="0"/>
                        </a:lnTo>
                        <a:lnTo>
                          <a:pt x="923" y="0"/>
                        </a:lnTo>
                        <a:lnTo>
                          <a:pt x="930" y="0"/>
                        </a:lnTo>
                        <a:lnTo>
                          <a:pt x="936" y="0"/>
                        </a:lnTo>
                        <a:lnTo>
                          <a:pt x="942" y="0"/>
                        </a:lnTo>
                        <a:lnTo>
                          <a:pt x="948" y="0"/>
                        </a:lnTo>
                        <a:lnTo>
                          <a:pt x="955" y="0"/>
                        </a:lnTo>
                        <a:lnTo>
                          <a:pt x="961" y="0"/>
                        </a:lnTo>
                        <a:lnTo>
                          <a:pt x="967" y="0"/>
                        </a:lnTo>
                        <a:lnTo>
                          <a:pt x="973" y="0"/>
                        </a:lnTo>
                        <a:lnTo>
                          <a:pt x="980" y="0"/>
                        </a:lnTo>
                        <a:lnTo>
                          <a:pt x="986" y="0"/>
                        </a:lnTo>
                        <a:lnTo>
                          <a:pt x="992" y="0"/>
                        </a:lnTo>
                        <a:lnTo>
                          <a:pt x="998" y="0"/>
                        </a:lnTo>
                        <a:lnTo>
                          <a:pt x="1004" y="0"/>
                        </a:lnTo>
                        <a:lnTo>
                          <a:pt x="1011" y="0"/>
                        </a:lnTo>
                        <a:lnTo>
                          <a:pt x="1017" y="0"/>
                        </a:lnTo>
                        <a:lnTo>
                          <a:pt x="1023" y="0"/>
                        </a:lnTo>
                        <a:lnTo>
                          <a:pt x="1029" y="0"/>
                        </a:lnTo>
                        <a:lnTo>
                          <a:pt x="1036" y="0"/>
                        </a:lnTo>
                        <a:lnTo>
                          <a:pt x="1042" y="0"/>
                        </a:lnTo>
                        <a:lnTo>
                          <a:pt x="1048" y="0"/>
                        </a:lnTo>
                        <a:lnTo>
                          <a:pt x="1054" y="0"/>
                        </a:lnTo>
                        <a:lnTo>
                          <a:pt x="1061" y="0"/>
                        </a:lnTo>
                        <a:lnTo>
                          <a:pt x="1067" y="0"/>
                        </a:lnTo>
                        <a:lnTo>
                          <a:pt x="1073" y="0"/>
                        </a:lnTo>
                        <a:lnTo>
                          <a:pt x="1079" y="0"/>
                        </a:lnTo>
                        <a:lnTo>
                          <a:pt x="1086" y="0"/>
                        </a:lnTo>
                        <a:lnTo>
                          <a:pt x="1092" y="0"/>
                        </a:lnTo>
                        <a:lnTo>
                          <a:pt x="1098" y="0"/>
                        </a:lnTo>
                        <a:lnTo>
                          <a:pt x="1104" y="0"/>
                        </a:lnTo>
                        <a:lnTo>
                          <a:pt x="1111" y="0"/>
                        </a:lnTo>
                        <a:lnTo>
                          <a:pt x="1117" y="0"/>
                        </a:lnTo>
                        <a:lnTo>
                          <a:pt x="1123" y="0"/>
                        </a:lnTo>
                        <a:lnTo>
                          <a:pt x="1129" y="0"/>
                        </a:lnTo>
                        <a:lnTo>
                          <a:pt x="1136" y="0"/>
                        </a:lnTo>
                        <a:lnTo>
                          <a:pt x="1142" y="0"/>
                        </a:lnTo>
                        <a:lnTo>
                          <a:pt x="1148" y="0"/>
                        </a:lnTo>
                        <a:lnTo>
                          <a:pt x="1154" y="0"/>
                        </a:lnTo>
                        <a:lnTo>
                          <a:pt x="1160" y="0"/>
                        </a:lnTo>
                        <a:lnTo>
                          <a:pt x="1167" y="0"/>
                        </a:lnTo>
                        <a:lnTo>
                          <a:pt x="1173" y="0"/>
                        </a:lnTo>
                        <a:lnTo>
                          <a:pt x="1179" y="0"/>
                        </a:lnTo>
                        <a:lnTo>
                          <a:pt x="1185" y="0"/>
                        </a:lnTo>
                        <a:lnTo>
                          <a:pt x="1192" y="0"/>
                        </a:lnTo>
                        <a:lnTo>
                          <a:pt x="1198" y="0"/>
                        </a:lnTo>
                        <a:lnTo>
                          <a:pt x="1204" y="0"/>
                        </a:lnTo>
                        <a:lnTo>
                          <a:pt x="1210" y="0"/>
                        </a:lnTo>
                        <a:lnTo>
                          <a:pt x="1217" y="0"/>
                        </a:lnTo>
                        <a:lnTo>
                          <a:pt x="1223" y="0"/>
                        </a:lnTo>
                        <a:lnTo>
                          <a:pt x="1229" y="0"/>
                        </a:lnTo>
                        <a:lnTo>
                          <a:pt x="1235" y="0"/>
                        </a:lnTo>
                        <a:lnTo>
                          <a:pt x="1242" y="0"/>
                        </a:lnTo>
                        <a:lnTo>
                          <a:pt x="1248" y="0"/>
                        </a:lnTo>
                        <a:lnTo>
                          <a:pt x="1254" y="0"/>
                        </a:lnTo>
                        <a:lnTo>
                          <a:pt x="1260" y="0"/>
                        </a:lnTo>
                        <a:lnTo>
                          <a:pt x="1267" y="0"/>
                        </a:lnTo>
                        <a:lnTo>
                          <a:pt x="1273" y="0"/>
                        </a:lnTo>
                        <a:lnTo>
                          <a:pt x="1279" y="0"/>
                        </a:lnTo>
                        <a:lnTo>
                          <a:pt x="1285" y="0"/>
                        </a:lnTo>
                        <a:lnTo>
                          <a:pt x="1292" y="0"/>
                        </a:lnTo>
                        <a:lnTo>
                          <a:pt x="1298" y="0"/>
                        </a:lnTo>
                        <a:lnTo>
                          <a:pt x="1304" y="0"/>
                        </a:lnTo>
                        <a:lnTo>
                          <a:pt x="1310" y="0"/>
                        </a:lnTo>
                        <a:lnTo>
                          <a:pt x="1316" y="0"/>
                        </a:lnTo>
                        <a:lnTo>
                          <a:pt x="1323" y="0"/>
                        </a:lnTo>
                        <a:lnTo>
                          <a:pt x="1329" y="0"/>
                        </a:lnTo>
                        <a:lnTo>
                          <a:pt x="1335" y="0"/>
                        </a:lnTo>
                        <a:lnTo>
                          <a:pt x="1341" y="0"/>
                        </a:lnTo>
                        <a:lnTo>
                          <a:pt x="1348" y="0"/>
                        </a:lnTo>
                        <a:lnTo>
                          <a:pt x="1354" y="0"/>
                        </a:lnTo>
                        <a:lnTo>
                          <a:pt x="1360" y="0"/>
                        </a:lnTo>
                        <a:lnTo>
                          <a:pt x="1366" y="0"/>
                        </a:lnTo>
                        <a:lnTo>
                          <a:pt x="1373" y="0"/>
                        </a:lnTo>
                        <a:lnTo>
                          <a:pt x="1379" y="0"/>
                        </a:lnTo>
                        <a:lnTo>
                          <a:pt x="1385" y="0"/>
                        </a:lnTo>
                        <a:lnTo>
                          <a:pt x="1391" y="0"/>
                        </a:lnTo>
                        <a:lnTo>
                          <a:pt x="1398" y="0"/>
                        </a:lnTo>
                        <a:lnTo>
                          <a:pt x="1404" y="0"/>
                        </a:lnTo>
                        <a:lnTo>
                          <a:pt x="1410" y="0"/>
                        </a:lnTo>
                        <a:lnTo>
                          <a:pt x="1416" y="0"/>
                        </a:lnTo>
                        <a:lnTo>
                          <a:pt x="1423" y="0"/>
                        </a:lnTo>
                        <a:lnTo>
                          <a:pt x="1429" y="0"/>
                        </a:lnTo>
                        <a:lnTo>
                          <a:pt x="1435" y="0"/>
                        </a:lnTo>
                        <a:lnTo>
                          <a:pt x="1441" y="0"/>
                        </a:lnTo>
                        <a:lnTo>
                          <a:pt x="1448" y="0"/>
                        </a:lnTo>
                        <a:lnTo>
                          <a:pt x="1454" y="0"/>
                        </a:lnTo>
                        <a:lnTo>
                          <a:pt x="1460" y="0"/>
                        </a:lnTo>
                        <a:lnTo>
                          <a:pt x="1466" y="0"/>
                        </a:lnTo>
                        <a:lnTo>
                          <a:pt x="1472" y="0"/>
                        </a:lnTo>
                        <a:lnTo>
                          <a:pt x="1479" y="0"/>
                        </a:lnTo>
                        <a:lnTo>
                          <a:pt x="1485" y="0"/>
                        </a:lnTo>
                        <a:lnTo>
                          <a:pt x="1491" y="0"/>
                        </a:lnTo>
                        <a:lnTo>
                          <a:pt x="1497" y="0"/>
                        </a:lnTo>
                        <a:lnTo>
                          <a:pt x="1504" y="0"/>
                        </a:lnTo>
                        <a:lnTo>
                          <a:pt x="1510" y="0"/>
                        </a:lnTo>
                        <a:lnTo>
                          <a:pt x="1516" y="0"/>
                        </a:lnTo>
                        <a:lnTo>
                          <a:pt x="1522" y="0"/>
                        </a:lnTo>
                        <a:lnTo>
                          <a:pt x="1529" y="0"/>
                        </a:lnTo>
                        <a:lnTo>
                          <a:pt x="1535" y="0"/>
                        </a:lnTo>
                        <a:lnTo>
                          <a:pt x="1541" y="0"/>
                        </a:lnTo>
                        <a:lnTo>
                          <a:pt x="1547" y="0"/>
                        </a:lnTo>
                        <a:lnTo>
                          <a:pt x="1554" y="0"/>
                        </a:lnTo>
                        <a:lnTo>
                          <a:pt x="1560" y="0"/>
                        </a:lnTo>
                        <a:lnTo>
                          <a:pt x="1566" y="0"/>
                        </a:lnTo>
                        <a:lnTo>
                          <a:pt x="1572" y="0"/>
                        </a:lnTo>
                        <a:lnTo>
                          <a:pt x="1579" y="0"/>
                        </a:lnTo>
                        <a:lnTo>
                          <a:pt x="1585" y="0"/>
                        </a:lnTo>
                        <a:lnTo>
                          <a:pt x="1591" y="0"/>
                        </a:lnTo>
                        <a:lnTo>
                          <a:pt x="1597" y="0"/>
                        </a:lnTo>
                        <a:lnTo>
                          <a:pt x="1603" y="0"/>
                        </a:lnTo>
                        <a:lnTo>
                          <a:pt x="1610" y="0"/>
                        </a:lnTo>
                        <a:lnTo>
                          <a:pt x="1616" y="0"/>
                        </a:lnTo>
                        <a:lnTo>
                          <a:pt x="1622" y="0"/>
                        </a:lnTo>
                        <a:lnTo>
                          <a:pt x="1628" y="0"/>
                        </a:lnTo>
                        <a:lnTo>
                          <a:pt x="1635" y="0"/>
                        </a:lnTo>
                        <a:lnTo>
                          <a:pt x="1641" y="0"/>
                        </a:lnTo>
                        <a:lnTo>
                          <a:pt x="1647" y="0"/>
                        </a:lnTo>
                        <a:lnTo>
                          <a:pt x="1653" y="0"/>
                        </a:lnTo>
                        <a:lnTo>
                          <a:pt x="1660" y="0"/>
                        </a:lnTo>
                        <a:lnTo>
                          <a:pt x="1666" y="0"/>
                        </a:lnTo>
                        <a:lnTo>
                          <a:pt x="1672" y="0"/>
                        </a:lnTo>
                        <a:lnTo>
                          <a:pt x="1678" y="0"/>
                        </a:lnTo>
                        <a:lnTo>
                          <a:pt x="1685" y="0"/>
                        </a:lnTo>
                        <a:lnTo>
                          <a:pt x="1691" y="0"/>
                        </a:lnTo>
                        <a:lnTo>
                          <a:pt x="1697" y="0"/>
                        </a:lnTo>
                        <a:lnTo>
                          <a:pt x="1703" y="0"/>
                        </a:lnTo>
                        <a:lnTo>
                          <a:pt x="1710" y="0"/>
                        </a:lnTo>
                        <a:lnTo>
                          <a:pt x="1716" y="0"/>
                        </a:lnTo>
                        <a:lnTo>
                          <a:pt x="1722" y="0"/>
                        </a:lnTo>
                        <a:lnTo>
                          <a:pt x="1728" y="0"/>
                        </a:lnTo>
                        <a:lnTo>
                          <a:pt x="1735" y="0"/>
                        </a:lnTo>
                        <a:lnTo>
                          <a:pt x="1741" y="0"/>
                        </a:lnTo>
                        <a:lnTo>
                          <a:pt x="1747" y="0"/>
                        </a:lnTo>
                        <a:lnTo>
                          <a:pt x="1753" y="0"/>
                        </a:lnTo>
                        <a:lnTo>
                          <a:pt x="1759" y="0"/>
                        </a:lnTo>
                        <a:lnTo>
                          <a:pt x="1766" y="0"/>
                        </a:lnTo>
                        <a:lnTo>
                          <a:pt x="1772" y="0"/>
                        </a:lnTo>
                        <a:lnTo>
                          <a:pt x="1778" y="0"/>
                        </a:lnTo>
                        <a:lnTo>
                          <a:pt x="1784" y="0"/>
                        </a:lnTo>
                        <a:lnTo>
                          <a:pt x="1791" y="0"/>
                        </a:lnTo>
                        <a:lnTo>
                          <a:pt x="1797" y="0"/>
                        </a:lnTo>
                        <a:lnTo>
                          <a:pt x="1803" y="0"/>
                        </a:lnTo>
                        <a:lnTo>
                          <a:pt x="1809" y="0"/>
                        </a:lnTo>
                        <a:lnTo>
                          <a:pt x="1816" y="0"/>
                        </a:lnTo>
                        <a:lnTo>
                          <a:pt x="1822" y="0"/>
                        </a:lnTo>
                        <a:lnTo>
                          <a:pt x="1828" y="0"/>
                        </a:lnTo>
                        <a:lnTo>
                          <a:pt x="1834" y="0"/>
                        </a:lnTo>
                        <a:lnTo>
                          <a:pt x="1841" y="0"/>
                        </a:lnTo>
                        <a:lnTo>
                          <a:pt x="1847" y="0"/>
                        </a:lnTo>
                        <a:lnTo>
                          <a:pt x="1853" y="0"/>
                        </a:lnTo>
                        <a:lnTo>
                          <a:pt x="1859" y="0"/>
                        </a:lnTo>
                        <a:lnTo>
                          <a:pt x="1866" y="0"/>
                        </a:lnTo>
                        <a:lnTo>
                          <a:pt x="1872" y="0"/>
                        </a:lnTo>
                        <a:lnTo>
                          <a:pt x="1878" y="0"/>
                        </a:lnTo>
                        <a:lnTo>
                          <a:pt x="1884" y="0"/>
                        </a:lnTo>
                        <a:lnTo>
                          <a:pt x="1891" y="0"/>
                        </a:lnTo>
                        <a:lnTo>
                          <a:pt x="1897" y="0"/>
                        </a:lnTo>
                        <a:lnTo>
                          <a:pt x="1903" y="0"/>
                        </a:lnTo>
                        <a:lnTo>
                          <a:pt x="1909" y="0"/>
                        </a:lnTo>
                        <a:lnTo>
                          <a:pt x="1915" y="0"/>
                        </a:lnTo>
                        <a:lnTo>
                          <a:pt x="1922" y="0"/>
                        </a:lnTo>
                        <a:lnTo>
                          <a:pt x="1928" y="0"/>
                        </a:lnTo>
                        <a:lnTo>
                          <a:pt x="1934" y="0"/>
                        </a:lnTo>
                        <a:lnTo>
                          <a:pt x="1940" y="0"/>
                        </a:lnTo>
                        <a:lnTo>
                          <a:pt x="1947" y="0"/>
                        </a:lnTo>
                        <a:lnTo>
                          <a:pt x="1953" y="0"/>
                        </a:lnTo>
                        <a:lnTo>
                          <a:pt x="1959" y="0"/>
                        </a:lnTo>
                        <a:lnTo>
                          <a:pt x="1965" y="0"/>
                        </a:lnTo>
                        <a:lnTo>
                          <a:pt x="1972" y="0"/>
                        </a:lnTo>
                        <a:lnTo>
                          <a:pt x="1978" y="0"/>
                        </a:lnTo>
                        <a:lnTo>
                          <a:pt x="1984" y="0"/>
                        </a:lnTo>
                        <a:lnTo>
                          <a:pt x="1990" y="0"/>
                        </a:lnTo>
                        <a:lnTo>
                          <a:pt x="1997" y="0"/>
                        </a:lnTo>
                        <a:lnTo>
                          <a:pt x="2003" y="0"/>
                        </a:lnTo>
                        <a:lnTo>
                          <a:pt x="2009" y="0"/>
                        </a:lnTo>
                        <a:lnTo>
                          <a:pt x="2015" y="0"/>
                        </a:lnTo>
                        <a:lnTo>
                          <a:pt x="2022" y="0"/>
                        </a:lnTo>
                        <a:lnTo>
                          <a:pt x="2028" y="0"/>
                        </a:lnTo>
                        <a:lnTo>
                          <a:pt x="2034" y="0"/>
                        </a:lnTo>
                        <a:lnTo>
                          <a:pt x="2040" y="0"/>
                        </a:lnTo>
                        <a:lnTo>
                          <a:pt x="2047" y="0"/>
                        </a:lnTo>
                        <a:lnTo>
                          <a:pt x="2053" y="0"/>
                        </a:lnTo>
                        <a:lnTo>
                          <a:pt x="2059" y="0"/>
                        </a:lnTo>
                        <a:lnTo>
                          <a:pt x="2065" y="0"/>
                        </a:lnTo>
                        <a:lnTo>
                          <a:pt x="2071" y="0"/>
                        </a:lnTo>
                        <a:lnTo>
                          <a:pt x="2078" y="0"/>
                        </a:lnTo>
                        <a:lnTo>
                          <a:pt x="2084" y="0"/>
                        </a:lnTo>
                        <a:lnTo>
                          <a:pt x="2090" y="0"/>
                        </a:lnTo>
                        <a:lnTo>
                          <a:pt x="2096" y="0"/>
                        </a:lnTo>
                        <a:lnTo>
                          <a:pt x="2103" y="0"/>
                        </a:lnTo>
                        <a:lnTo>
                          <a:pt x="2109" y="0"/>
                        </a:lnTo>
                        <a:lnTo>
                          <a:pt x="2115" y="0"/>
                        </a:lnTo>
                        <a:lnTo>
                          <a:pt x="2121" y="0"/>
                        </a:lnTo>
                        <a:lnTo>
                          <a:pt x="2128" y="0"/>
                        </a:lnTo>
                        <a:lnTo>
                          <a:pt x="2134" y="0"/>
                        </a:lnTo>
                        <a:lnTo>
                          <a:pt x="2140" y="0"/>
                        </a:lnTo>
                        <a:lnTo>
                          <a:pt x="2146" y="0"/>
                        </a:lnTo>
                        <a:lnTo>
                          <a:pt x="2153" y="0"/>
                        </a:lnTo>
                        <a:lnTo>
                          <a:pt x="2159" y="0"/>
                        </a:lnTo>
                        <a:lnTo>
                          <a:pt x="2165" y="0"/>
                        </a:lnTo>
                        <a:lnTo>
                          <a:pt x="2171" y="0"/>
                        </a:lnTo>
                        <a:lnTo>
                          <a:pt x="2178" y="0"/>
                        </a:lnTo>
                        <a:lnTo>
                          <a:pt x="2184" y="0"/>
                        </a:lnTo>
                        <a:lnTo>
                          <a:pt x="2190" y="0"/>
                        </a:lnTo>
                        <a:lnTo>
                          <a:pt x="2196" y="0"/>
                        </a:lnTo>
                        <a:lnTo>
                          <a:pt x="2203" y="0"/>
                        </a:lnTo>
                        <a:lnTo>
                          <a:pt x="2209" y="0"/>
                        </a:lnTo>
                        <a:lnTo>
                          <a:pt x="2215" y="0"/>
                        </a:lnTo>
                        <a:lnTo>
                          <a:pt x="2221" y="0"/>
                        </a:lnTo>
                        <a:lnTo>
                          <a:pt x="2227" y="0"/>
                        </a:lnTo>
                        <a:lnTo>
                          <a:pt x="2234" y="0"/>
                        </a:lnTo>
                        <a:lnTo>
                          <a:pt x="2240" y="0"/>
                        </a:lnTo>
                        <a:lnTo>
                          <a:pt x="2246" y="0"/>
                        </a:lnTo>
                        <a:lnTo>
                          <a:pt x="2252" y="0"/>
                        </a:lnTo>
                        <a:lnTo>
                          <a:pt x="2259" y="0"/>
                        </a:lnTo>
                        <a:lnTo>
                          <a:pt x="2265" y="0"/>
                        </a:lnTo>
                        <a:lnTo>
                          <a:pt x="2271" y="0"/>
                        </a:lnTo>
                        <a:lnTo>
                          <a:pt x="2277" y="0"/>
                        </a:lnTo>
                        <a:lnTo>
                          <a:pt x="2284" y="0"/>
                        </a:lnTo>
                        <a:lnTo>
                          <a:pt x="2290" y="0"/>
                        </a:lnTo>
                        <a:lnTo>
                          <a:pt x="2296" y="0"/>
                        </a:lnTo>
                        <a:lnTo>
                          <a:pt x="2302" y="0"/>
                        </a:lnTo>
                        <a:lnTo>
                          <a:pt x="2309" y="0"/>
                        </a:lnTo>
                        <a:lnTo>
                          <a:pt x="2315" y="0"/>
                        </a:lnTo>
                        <a:lnTo>
                          <a:pt x="2321" y="0"/>
                        </a:lnTo>
                        <a:lnTo>
                          <a:pt x="2327" y="0"/>
                        </a:lnTo>
                        <a:lnTo>
                          <a:pt x="2334" y="0"/>
                        </a:lnTo>
                        <a:lnTo>
                          <a:pt x="2340" y="0"/>
                        </a:lnTo>
                        <a:lnTo>
                          <a:pt x="2346" y="0"/>
                        </a:lnTo>
                        <a:lnTo>
                          <a:pt x="2352" y="0"/>
                        </a:lnTo>
                        <a:lnTo>
                          <a:pt x="2359" y="0"/>
                        </a:lnTo>
                        <a:lnTo>
                          <a:pt x="2365" y="0"/>
                        </a:lnTo>
                        <a:lnTo>
                          <a:pt x="2371" y="0"/>
                        </a:lnTo>
                        <a:lnTo>
                          <a:pt x="2377" y="0"/>
                        </a:lnTo>
                        <a:lnTo>
                          <a:pt x="2383" y="0"/>
                        </a:lnTo>
                        <a:lnTo>
                          <a:pt x="2390" y="0"/>
                        </a:lnTo>
                        <a:lnTo>
                          <a:pt x="2396" y="0"/>
                        </a:lnTo>
                        <a:lnTo>
                          <a:pt x="2402" y="0"/>
                        </a:lnTo>
                        <a:lnTo>
                          <a:pt x="2408" y="0"/>
                        </a:lnTo>
                        <a:lnTo>
                          <a:pt x="2415" y="0"/>
                        </a:lnTo>
                        <a:lnTo>
                          <a:pt x="2421" y="0"/>
                        </a:lnTo>
                        <a:lnTo>
                          <a:pt x="2427" y="0"/>
                        </a:lnTo>
                        <a:lnTo>
                          <a:pt x="2433" y="0"/>
                        </a:lnTo>
                        <a:lnTo>
                          <a:pt x="2440" y="0"/>
                        </a:lnTo>
                        <a:lnTo>
                          <a:pt x="2446" y="0"/>
                        </a:lnTo>
                        <a:lnTo>
                          <a:pt x="2452" y="0"/>
                        </a:lnTo>
                        <a:lnTo>
                          <a:pt x="2458" y="0"/>
                        </a:lnTo>
                        <a:lnTo>
                          <a:pt x="2465" y="0"/>
                        </a:lnTo>
                        <a:lnTo>
                          <a:pt x="2471" y="0"/>
                        </a:lnTo>
                        <a:lnTo>
                          <a:pt x="2477" y="0"/>
                        </a:lnTo>
                        <a:lnTo>
                          <a:pt x="2483" y="0"/>
                        </a:lnTo>
                        <a:lnTo>
                          <a:pt x="2490" y="0"/>
                        </a:lnTo>
                        <a:lnTo>
                          <a:pt x="2496" y="0"/>
                        </a:lnTo>
                        <a:lnTo>
                          <a:pt x="2502" y="0"/>
                        </a:lnTo>
                        <a:lnTo>
                          <a:pt x="2508" y="0"/>
                        </a:lnTo>
                        <a:lnTo>
                          <a:pt x="2515" y="0"/>
                        </a:lnTo>
                        <a:lnTo>
                          <a:pt x="2521" y="0"/>
                        </a:lnTo>
                        <a:lnTo>
                          <a:pt x="2527" y="0"/>
                        </a:lnTo>
                        <a:lnTo>
                          <a:pt x="2533" y="0"/>
                        </a:lnTo>
                        <a:lnTo>
                          <a:pt x="2539" y="0"/>
                        </a:lnTo>
                        <a:lnTo>
                          <a:pt x="2546" y="0"/>
                        </a:lnTo>
                        <a:lnTo>
                          <a:pt x="2552" y="0"/>
                        </a:lnTo>
                        <a:lnTo>
                          <a:pt x="2558" y="0"/>
                        </a:lnTo>
                        <a:lnTo>
                          <a:pt x="2564" y="0"/>
                        </a:lnTo>
                        <a:lnTo>
                          <a:pt x="2571" y="0"/>
                        </a:lnTo>
                        <a:lnTo>
                          <a:pt x="2577" y="0"/>
                        </a:lnTo>
                        <a:lnTo>
                          <a:pt x="2583" y="0"/>
                        </a:lnTo>
                        <a:lnTo>
                          <a:pt x="2589" y="0"/>
                        </a:lnTo>
                        <a:lnTo>
                          <a:pt x="2596" y="0"/>
                        </a:lnTo>
                        <a:lnTo>
                          <a:pt x="2602" y="0"/>
                        </a:lnTo>
                        <a:lnTo>
                          <a:pt x="2608" y="0"/>
                        </a:lnTo>
                        <a:lnTo>
                          <a:pt x="2614" y="0"/>
                        </a:lnTo>
                        <a:lnTo>
                          <a:pt x="2621" y="0"/>
                        </a:lnTo>
                        <a:lnTo>
                          <a:pt x="2627" y="0"/>
                        </a:lnTo>
                        <a:lnTo>
                          <a:pt x="2633" y="0"/>
                        </a:lnTo>
                        <a:lnTo>
                          <a:pt x="2639" y="0"/>
                        </a:lnTo>
                        <a:lnTo>
                          <a:pt x="2646" y="0"/>
                        </a:lnTo>
                        <a:lnTo>
                          <a:pt x="2652" y="0"/>
                        </a:lnTo>
                        <a:lnTo>
                          <a:pt x="2658" y="0"/>
                        </a:lnTo>
                        <a:lnTo>
                          <a:pt x="2664" y="0"/>
                        </a:lnTo>
                        <a:lnTo>
                          <a:pt x="2670" y="0"/>
                        </a:lnTo>
                        <a:lnTo>
                          <a:pt x="2677" y="0"/>
                        </a:lnTo>
                        <a:lnTo>
                          <a:pt x="2683" y="0"/>
                        </a:lnTo>
                        <a:lnTo>
                          <a:pt x="2689" y="0"/>
                        </a:lnTo>
                        <a:lnTo>
                          <a:pt x="2695" y="0"/>
                        </a:lnTo>
                        <a:lnTo>
                          <a:pt x="2702" y="0"/>
                        </a:lnTo>
                        <a:lnTo>
                          <a:pt x="2708" y="0"/>
                        </a:lnTo>
                        <a:lnTo>
                          <a:pt x="2714" y="0"/>
                        </a:lnTo>
                        <a:lnTo>
                          <a:pt x="2720" y="0"/>
                        </a:lnTo>
                        <a:lnTo>
                          <a:pt x="2727" y="0"/>
                        </a:lnTo>
                        <a:lnTo>
                          <a:pt x="2733" y="0"/>
                        </a:lnTo>
                        <a:lnTo>
                          <a:pt x="2739" y="0"/>
                        </a:lnTo>
                        <a:lnTo>
                          <a:pt x="2745" y="0"/>
                        </a:lnTo>
                        <a:lnTo>
                          <a:pt x="2752" y="0"/>
                        </a:lnTo>
                        <a:lnTo>
                          <a:pt x="2758" y="0"/>
                        </a:lnTo>
                        <a:lnTo>
                          <a:pt x="2764" y="0"/>
                        </a:lnTo>
                        <a:lnTo>
                          <a:pt x="2770" y="0"/>
                        </a:lnTo>
                        <a:lnTo>
                          <a:pt x="2777" y="0"/>
                        </a:lnTo>
                        <a:lnTo>
                          <a:pt x="2783" y="0"/>
                        </a:lnTo>
                        <a:lnTo>
                          <a:pt x="2789" y="0"/>
                        </a:lnTo>
                        <a:lnTo>
                          <a:pt x="2795" y="0"/>
                        </a:lnTo>
                        <a:lnTo>
                          <a:pt x="2802" y="0"/>
                        </a:lnTo>
                        <a:lnTo>
                          <a:pt x="2808" y="0"/>
                        </a:lnTo>
                        <a:lnTo>
                          <a:pt x="2814" y="0"/>
                        </a:lnTo>
                        <a:lnTo>
                          <a:pt x="2820" y="0"/>
                        </a:lnTo>
                        <a:lnTo>
                          <a:pt x="2826" y="0"/>
                        </a:lnTo>
                        <a:lnTo>
                          <a:pt x="2833" y="0"/>
                        </a:lnTo>
                        <a:lnTo>
                          <a:pt x="2839" y="0"/>
                        </a:lnTo>
                        <a:lnTo>
                          <a:pt x="2845" y="0"/>
                        </a:lnTo>
                        <a:lnTo>
                          <a:pt x="2851" y="0"/>
                        </a:lnTo>
                        <a:lnTo>
                          <a:pt x="2858" y="0"/>
                        </a:lnTo>
                        <a:lnTo>
                          <a:pt x="2864" y="0"/>
                        </a:lnTo>
                        <a:lnTo>
                          <a:pt x="2870" y="0"/>
                        </a:lnTo>
                        <a:lnTo>
                          <a:pt x="2876" y="0"/>
                        </a:lnTo>
                        <a:lnTo>
                          <a:pt x="2883" y="0"/>
                        </a:lnTo>
                        <a:lnTo>
                          <a:pt x="2889" y="0"/>
                        </a:lnTo>
                        <a:lnTo>
                          <a:pt x="2895" y="0"/>
                        </a:lnTo>
                        <a:lnTo>
                          <a:pt x="2901" y="0"/>
                        </a:lnTo>
                        <a:lnTo>
                          <a:pt x="2908" y="0"/>
                        </a:lnTo>
                        <a:lnTo>
                          <a:pt x="2914" y="0"/>
                        </a:lnTo>
                        <a:lnTo>
                          <a:pt x="2920" y="0"/>
                        </a:lnTo>
                        <a:lnTo>
                          <a:pt x="2926" y="0"/>
                        </a:lnTo>
                        <a:lnTo>
                          <a:pt x="2933" y="0"/>
                        </a:lnTo>
                        <a:lnTo>
                          <a:pt x="2939" y="0"/>
                        </a:lnTo>
                        <a:lnTo>
                          <a:pt x="2945" y="0"/>
                        </a:lnTo>
                        <a:lnTo>
                          <a:pt x="2951" y="0"/>
                        </a:lnTo>
                        <a:lnTo>
                          <a:pt x="2958" y="0"/>
                        </a:lnTo>
                        <a:lnTo>
                          <a:pt x="2964" y="0"/>
                        </a:lnTo>
                        <a:lnTo>
                          <a:pt x="2970" y="0"/>
                        </a:lnTo>
                        <a:lnTo>
                          <a:pt x="2976" y="0"/>
                        </a:lnTo>
                        <a:lnTo>
                          <a:pt x="2982" y="0"/>
                        </a:lnTo>
                        <a:lnTo>
                          <a:pt x="2989" y="0"/>
                        </a:lnTo>
                        <a:lnTo>
                          <a:pt x="2995" y="0"/>
                        </a:lnTo>
                        <a:lnTo>
                          <a:pt x="3001" y="0"/>
                        </a:lnTo>
                        <a:lnTo>
                          <a:pt x="3007" y="0"/>
                        </a:lnTo>
                        <a:lnTo>
                          <a:pt x="3014" y="0"/>
                        </a:lnTo>
                        <a:lnTo>
                          <a:pt x="3020" y="0"/>
                        </a:lnTo>
                        <a:lnTo>
                          <a:pt x="3026" y="0"/>
                        </a:lnTo>
                        <a:lnTo>
                          <a:pt x="3032" y="0"/>
                        </a:lnTo>
                        <a:lnTo>
                          <a:pt x="3039" y="0"/>
                        </a:lnTo>
                        <a:lnTo>
                          <a:pt x="3045" y="0"/>
                        </a:lnTo>
                        <a:lnTo>
                          <a:pt x="3051" y="0"/>
                        </a:lnTo>
                        <a:lnTo>
                          <a:pt x="3057" y="0"/>
                        </a:lnTo>
                        <a:lnTo>
                          <a:pt x="3064" y="0"/>
                        </a:lnTo>
                        <a:lnTo>
                          <a:pt x="3070" y="0"/>
                        </a:lnTo>
                        <a:lnTo>
                          <a:pt x="3076" y="0"/>
                        </a:lnTo>
                        <a:lnTo>
                          <a:pt x="3082" y="0"/>
                        </a:lnTo>
                        <a:lnTo>
                          <a:pt x="3089" y="0"/>
                        </a:lnTo>
                        <a:lnTo>
                          <a:pt x="3095" y="0"/>
                        </a:lnTo>
                        <a:lnTo>
                          <a:pt x="3101" y="0"/>
                        </a:lnTo>
                        <a:lnTo>
                          <a:pt x="3107" y="0"/>
                        </a:lnTo>
                        <a:lnTo>
                          <a:pt x="3114" y="0"/>
                        </a:lnTo>
                        <a:lnTo>
                          <a:pt x="3120" y="0"/>
                        </a:lnTo>
                        <a:lnTo>
                          <a:pt x="3126" y="0"/>
                        </a:lnTo>
                        <a:lnTo>
                          <a:pt x="3132" y="0"/>
                        </a:lnTo>
                        <a:lnTo>
                          <a:pt x="3138" y="0"/>
                        </a:lnTo>
                        <a:lnTo>
                          <a:pt x="3145" y="0"/>
                        </a:lnTo>
                        <a:lnTo>
                          <a:pt x="3151" y="0"/>
                        </a:lnTo>
                        <a:lnTo>
                          <a:pt x="3157" y="0"/>
                        </a:lnTo>
                        <a:lnTo>
                          <a:pt x="3163" y="0"/>
                        </a:lnTo>
                        <a:lnTo>
                          <a:pt x="3170" y="0"/>
                        </a:lnTo>
                        <a:lnTo>
                          <a:pt x="3176" y="0"/>
                        </a:lnTo>
                        <a:lnTo>
                          <a:pt x="3182" y="0"/>
                        </a:lnTo>
                        <a:lnTo>
                          <a:pt x="3188" y="0"/>
                        </a:lnTo>
                        <a:lnTo>
                          <a:pt x="3195" y="0"/>
                        </a:lnTo>
                        <a:lnTo>
                          <a:pt x="3201" y="0"/>
                        </a:lnTo>
                        <a:lnTo>
                          <a:pt x="3207" y="0"/>
                        </a:lnTo>
                        <a:lnTo>
                          <a:pt x="3213" y="0"/>
                        </a:lnTo>
                        <a:lnTo>
                          <a:pt x="3220" y="0"/>
                        </a:lnTo>
                        <a:lnTo>
                          <a:pt x="3226" y="0"/>
                        </a:lnTo>
                        <a:lnTo>
                          <a:pt x="3232" y="0"/>
                        </a:lnTo>
                        <a:lnTo>
                          <a:pt x="3238" y="0"/>
                        </a:lnTo>
                        <a:lnTo>
                          <a:pt x="3245" y="0"/>
                        </a:lnTo>
                        <a:lnTo>
                          <a:pt x="3251" y="0"/>
                        </a:lnTo>
                        <a:lnTo>
                          <a:pt x="3257" y="0"/>
                        </a:lnTo>
                        <a:lnTo>
                          <a:pt x="3263" y="0"/>
                        </a:lnTo>
                        <a:lnTo>
                          <a:pt x="3270" y="0"/>
                        </a:lnTo>
                        <a:lnTo>
                          <a:pt x="3276" y="0"/>
                        </a:lnTo>
                        <a:lnTo>
                          <a:pt x="3282" y="0"/>
                        </a:lnTo>
                        <a:lnTo>
                          <a:pt x="3288" y="0"/>
                        </a:lnTo>
                        <a:lnTo>
                          <a:pt x="3294" y="0"/>
                        </a:lnTo>
                        <a:lnTo>
                          <a:pt x="3301" y="0"/>
                        </a:lnTo>
                        <a:lnTo>
                          <a:pt x="3307" y="0"/>
                        </a:lnTo>
                        <a:lnTo>
                          <a:pt x="3313" y="0"/>
                        </a:lnTo>
                        <a:lnTo>
                          <a:pt x="3319" y="0"/>
                        </a:lnTo>
                        <a:lnTo>
                          <a:pt x="3326" y="0"/>
                        </a:lnTo>
                        <a:lnTo>
                          <a:pt x="3332" y="0"/>
                        </a:lnTo>
                        <a:lnTo>
                          <a:pt x="3338" y="0"/>
                        </a:lnTo>
                        <a:lnTo>
                          <a:pt x="3344" y="0"/>
                        </a:lnTo>
                        <a:lnTo>
                          <a:pt x="3351" y="0"/>
                        </a:lnTo>
                        <a:lnTo>
                          <a:pt x="3357" y="0"/>
                        </a:lnTo>
                        <a:lnTo>
                          <a:pt x="3363" y="0"/>
                        </a:lnTo>
                        <a:lnTo>
                          <a:pt x="3369" y="0"/>
                        </a:lnTo>
                        <a:lnTo>
                          <a:pt x="3376" y="0"/>
                        </a:lnTo>
                        <a:lnTo>
                          <a:pt x="3382" y="0"/>
                        </a:lnTo>
                        <a:lnTo>
                          <a:pt x="3388" y="0"/>
                        </a:lnTo>
                        <a:lnTo>
                          <a:pt x="3394" y="0"/>
                        </a:lnTo>
                        <a:lnTo>
                          <a:pt x="3401" y="0"/>
                        </a:lnTo>
                        <a:lnTo>
                          <a:pt x="3407" y="0"/>
                        </a:lnTo>
                        <a:lnTo>
                          <a:pt x="3413" y="0"/>
                        </a:lnTo>
                        <a:lnTo>
                          <a:pt x="3419" y="0"/>
                        </a:lnTo>
                        <a:lnTo>
                          <a:pt x="3426" y="0"/>
                        </a:lnTo>
                        <a:lnTo>
                          <a:pt x="3432" y="0"/>
                        </a:lnTo>
                        <a:lnTo>
                          <a:pt x="3438" y="0"/>
                        </a:lnTo>
                        <a:lnTo>
                          <a:pt x="3444" y="0"/>
                        </a:lnTo>
                        <a:lnTo>
                          <a:pt x="3450" y="0"/>
                        </a:lnTo>
                        <a:lnTo>
                          <a:pt x="3457" y="0"/>
                        </a:lnTo>
                        <a:lnTo>
                          <a:pt x="3463" y="0"/>
                        </a:lnTo>
                        <a:lnTo>
                          <a:pt x="3469" y="0"/>
                        </a:lnTo>
                        <a:lnTo>
                          <a:pt x="3475" y="0"/>
                        </a:lnTo>
                        <a:lnTo>
                          <a:pt x="3482" y="0"/>
                        </a:lnTo>
                        <a:lnTo>
                          <a:pt x="3488" y="0"/>
                        </a:lnTo>
                        <a:lnTo>
                          <a:pt x="3494" y="0"/>
                        </a:lnTo>
                        <a:lnTo>
                          <a:pt x="3500" y="0"/>
                        </a:lnTo>
                        <a:lnTo>
                          <a:pt x="3507" y="0"/>
                        </a:lnTo>
                        <a:lnTo>
                          <a:pt x="3513" y="0"/>
                        </a:lnTo>
                        <a:lnTo>
                          <a:pt x="3519" y="0"/>
                        </a:lnTo>
                        <a:lnTo>
                          <a:pt x="3525" y="0"/>
                        </a:lnTo>
                        <a:lnTo>
                          <a:pt x="3532" y="0"/>
                        </a:lnTo>
                        <a:lnTo>
                          <a:pt x="3538" y="0"/>
                        </a:lnTo>
                        <a:lnTo>
                          <a:pt x="3544" y="0"/>
                        </a:lnTo>
                        <a:lnTo>
                          <a:pt x="3550" y="0"/>
                        </a:lnTo>
                        <a:lnTo>
                          <a:pt x="3557" y="0"/>
                        </a:lnTo>
                        <a:lnTo>
                          <a:pt x="3563" y="0"/>
                        </a:lnTo>
                        <a:lnTo>
                          <a:pt x="3569" y="0"/>
                        </a:lnTo>
                        <a:lnTo>
                          <a:pt x="3575" y="0"/>
                        </a:lnTo>
                        <a:lnTo>
                          <a:pt x="3582" y="0"/>
                        </a:lnTo>
                        <a:lnTo>
                          <a:pt x="3588" y="0"/>
                        </a:lnTo>
                        <a:lnTo>
                          <a:pt x="3594" y="0"/>
                        </a:lnTo>
                        <a:lnTo>
                          <a:pt x="3600" y="0"/>
                        </a:lnTo>
                        <a:lnTo>
                          <a:pt x="3606" y="0"/>
                        </a:lnTo>
                        <a:lnTo>
                          <a:pt x="3613" y="0"/>
                        </a:lnTo>
                        <a:lnTo>
                          <a:pt x="3619" y="0"/>
                        </a:lnTo>
                        <a:lnTo>
                          <a:pt x="3625" y="0"/>
                        </a:lnTo>
                        <a:lnTo>
                          <a:pt x="3631" y="0"/>
                        </a:lnTo>
                        <a:lnTo>
                          <a:pt x="3638" y="0"/>
                        </a:lnTo>
                        <a:lnTo>
                          <a:pt x="3644" y="0"/>
                        </a:lnTo>
                        <a:lnTo>
                          <a:pt x="3650" y="0"/>
                        </a:lnTo>
                        <a:lnTo>
                          <a:pt x="3656" y="0"/>
                        </a:lnTo>
                        <a:lnTo>
                          <a:pt x="3663" y="0"/>
                        </a:lnTo>
                        <a:lnTo>
                          <a:pt x="3669" y="0"/>
                        </a:lnTo>
                        <a:lnTo>
                          <a:pt x="3675" y="0"/>
                        </a:lnTo>
                        <a:lnTo>
                          <a:pt x="3681" y="0"/>
                        </a:lnTo>
                        <a:lnTo>
                          <a:pt x="3688" y="0"/>
                        </a:lnTo>
                        <a:lnTo>
                          <a:pt x="3694" y="0"/>
                        </a:lnTo>
                        <a:lnTo>
                          <a:pt x="3700" y="0"/>
                        </a:lnTo>
                        <a:lnTo>
                          <a:pt x="3706" y="0"/>
                        </a:lnTo>
                        <a:lnTo>
                          <a:pt x="3713" y="0"/>
                        </a:lnTo>
                        <a:lnTo>
                          <a:pt x="3719" y="0"/>
                        </a:lnTo>
                        <a:lnTo>
                          <a:pt x="3725" y="0"/>
                        </a:lnTo>
                        <a:lnTo>
                          <a:pt x="3731" y="0"/>
                        </a:lnTo>
                        <a:lnTo>
                          <a:pt x="3737" y="0"/>
                        </a:lnTo>
                        <a:lnTo>
                          <a:pt x="3744" y="0"/>
                        </a:lnTo>
                        <a:lnTo>
                          <a:pt x="3750" y="0"/>
                        </a:lnTo>
                        <a:lnTo>
                          <a:pt x="3756" y="0"/>
                        </a:lnTo>
                        <a:lnTo>
                          <a:pt x="3762" y="0"/>
                        </a:lnTo>
                        <a:lnTo>
                          <a:pt x="3769" y="0"/>
                        </a:lnTo>
                        <a:lnTo>
                          <a:pt x="3775" y="0"/>
                        </a:lnTo>
                        <a:lnTo>
                          <a:pt x="3781" y="0"/>
                        </a:lnTo>
                        <a:lnTo>
                          <a:pt x="3787" y="0"/>
                        </a:lnTo>
                        <a:lnTo>
                          <a:pt x="3794" y="0"/>
                        </a:lnTo>
                        <a:lnTo>
                          <a:pt x="3800" y="0"/>
                        </a:lnTo>
                        <a:lnTo>
                          <a:pt x="3806" y="0"/>
                        </a:lnTo>
                        <a:lnTo>
                          <a:pt x="3812" y="0"/>
                        </a:lnTo>
                        <a:lnTo>
                          <a:pt x="3819" y="0"/>
                        </a:lnTo>
                        <a:lnTo>
                          <a:pt x="3825" y="0"/>
                        </a:lnTo>
                        <a:lnTo>
                          <a:pt x="3831" y="0"/>
                        </a:lnTo>
                        <a:lnTo>
                          <a:pt x="3837" y="0"/>
                        </a:lnTo>
                        <a:lnTo>
                          <a:pt x="3844" y="0"/>
                        </a:lnTo>
                        <a:lnTo>
                          <a:pt x="3850" y="0"/>
                        </a:lnTo>
                        <a:lnTo>
                          <a:pt x="3856" y="0"/>
                        </a:lnTo>
                        <a:lnTo>
                          <a:pt x="3862" y="0"/>
                        </a:lnTo>
                        <a:lnTo>
                          <a:pt x="3869" y="0"/>
                        </a:lnTo>
                        <a:lnTo>
                          <a:pt x="3875" y="0"/>
                        </a:lnTo>
                        <a:lnTo>
                          <a:pt x="3881" y="0"/>
                        </a:lnTo>
                        <a:lnTo>
                          <a:pt x="3887" y="0"/>
                        </a:lnTo>
                        <a:lnTo>
                          <a:pt x="3893" y="0"/>
                        </a:lnTo>
                        <a:lnTo>
                          <a:pt x="3900" y="0"/>
                        </a:lnTo>
                        <a:lnTo>
                          <a:pt x="3906" y="0"/>
                        </a:lnTo>
                        <a:lnTo>
                          <a:pt x="3912" y="0"/>
                        </a:lnTo>
                        <a:lnTo>
                          <a:pt x="3918" y="0"/>
                        </a:lnTo>
                        <a:lnTo>
                          <a:pt x="3925" y="0"/>
                        </a:lnTo>
                        <a:lnTo>
                          <a:pt x="3931" y="0"/>
                        </a:lnTo>
                        <a:lnTo>
                          <a:pt x="3937" y="0"/>
                        </a:lnTo>
                        <a:lnTo>
                          <a:pt x="3943" y="0"/>
                        </a:lnTo>
                        <a:lnTo>
                          <a:pt x="3950" y="0"/>
                        </a:lnTo>
                        <a:lnTo>
                          <a:pt x="3956" y="0"/>
                        </a:lnTo>
                        <a:lnTo>
                          <a:pt x="3962" y="0"/>
                        </a:lnTo>
                        <a:lnTo>
                          <a:pt x="3968" y="0"/>
                        </a:lnTo>
                        <a:lnTo>
                          <a:pt x="3975" y="0"/>
                        </a:lnTo>
                        <a:lnTo>
                          <a:pt x="3981" y="0"/>
                        </a:lnTo>
                        <a:lnTo>
                          <a:pt x="3987" y="0"/>
                        </a:lnTo>
                        <a:lnTo>
                          <a:pt x="3993" y="0"/>
                        </a:lnTo>
                        <a:lnTo>
                          <a:pt x="4000" y="0"/>
                        </a:lnTo>
                        <a:lnTo>
                          <a:pt x="4006" y="0"/>
                        </a:lnTo>
                        <a:lnTo>
                          <a:pt x="4012" y="0"/>
                        </a:lnTo>
                        <a:lnTo>
                          <a:pt x="4018" y="0"/>
                        </a:lnTo>
                        <a:lnTo>
                          <a:pt x="4025" y="0"/>
                        </a:lnTo>
                        <a:lnTo>
                          <a:pt x="4031" y="0"/>
                        </a:lnTo>
                        <a:lnTo>
                          <a:pt x="4037" y="0"/>
                        </a:lnTo>
                        <a:lnTo>
                          <a:pt x="4043" y="0"/>
                        </a:lnTo>
                        <a:lnTo>
                          <a:pt x="4049" y="0"/>
                        </a:lnTo>
                        <a:lnTo>
                          <a:pt x="4056" y="0"/>
                        </a:lnTo>
                        <a:lnTo>
                          <a:pt x="4062" y="0"/>
                        </a:lnTo>
                        <a:lnTo>
                          <a:pt x="4068" y="0"/>
                        </a:lnTo>
                        <a:lnTo>
                          <a:pt x="4074" y="0"/>
                        </a:lnTo>
                        <a:lnTo>
                          <a:pt x="4081" y="0"/>
                        </a:lnTo>
                        <a:lnTo>
                          <a:pt x="4087" y="0"/>
                        </a:lnTo>
                        <a:lnTo>
                          <a:pt x="4093" y="0"/>
                        </a:lnTo>
                        <a:lnTo>
                          <a:pt x="4099" y="0"/>
                        </a:lnTo>
                        <a:lnTo>
                          <a:pt x="4106" y="0"/>
                        </a:lnTo>
                        <a:lnTo>
                          <a:pt x="4112" y="0"/>
                        </a:lnTo>
                        <a:lnTo>
                          <a:pt x="4118" y="0"/>
                        </a:lnTo>
                        <a:lnTo>
                          <a:pt x="4124" y="0"/>
                        </a:lnTo>
                        <a:lnTo>
                          <a:pt x="4131" y="0"/>
                        </a:lnTo>
                        <a:lnTo>
                          <a:pt x="4137" y="0"/>
                        </a:lnTo>
                        <a:lnTo>
                          <a:pt x="4143" y="0"/>
                        </a:lnTo>
                        <a:lnTo>
                          <a:pt x="4149" y="0"/>
                        </a:lnTo>
                        <a:lnTo>
                          <a:pt x="4156" y="0"/>
                        </a:lnTo>
                        <a:lnTo>
                          <a:pt x="4162" y="0"/>
                        </a:lnTo>
                        <a:lnTo>
                          <a:pt x="4168" y="0"/>
                        </a:lnTo>
                        <a:lnTo>
                          <a:pt x="4174" y="0"/>
                        </a:lnTo>
                        <a:lnTo>
                          <a:pt x="4181" y="0"/>
                        </a:lnTo>
                        <a:lnTo>
                          <a:pt x="4187" y="0"/>
                        </a:lnTo>
                        <a:lnTo>
                          <a:pt x="4193" y="0"/>
                        </a:lnTo>
                        <a:lnTo>
                          <a:pt x="4199" y="0"/>
                        </a:lnTo>
                        <a:lnTo>
                          <a:pt x="4205" y="0"/>
                        </a:lnTo>
                        <a:lnTo>
                          <a:pt x="4212" y="0"/>
                        </a:lnTo>
                        <a:lnTo>
                          <a:pt x="4218" y="0"/>
                        </a:lnTo>
                        <a:lnTo>
                          <a:pt x="4224" y="0"/>
                        </a:lnTo>
                        <a:lnTo>
                          <a:pt x="4230" y="0"/>
                        </a:lnTo>
                        <a:lnTo>
                          <a:pt x="4237" y="0"/>
                        </a:lnTo>
                        <a:lnTo>
                          <a:pt x="4243" y="0"/>
                        </a:lnTo>
                        <a:lnTo>
                          <a:pt x="4249" y="0"/>
                        </a:lnTo>
                        <a:lnTo>
                          <a:pt x="4255" y="0"/>
                        </a:lnTo>
                        <a:lnTo>
                          <a:pt x="4262" y="0"/>
                        </a:lnTo>
                        <a:lnTo>
                          <a:pt x="4268" y="0"/>
                        </a:lnTo>
                        <a:lnTo>
                          <a:pt x="4274" y="0"/>
                        </a:lnTo>
                        <a:lnTo>
                          <a:pt x="4280" y="0"/>
                        </a:lnTo>
                        <a:lnTo>
                          <a:pt x="4287" y="0"/>
                        </a:lnTo>
                        <a:lnTo>
                          <a:pt x="4293" y="0"/>
                        </a:lnTo>
                        <a:lnTo>
                          <a:pt x="4299" y="0"/>
                        </a:lnTo>
                        <a:lnTo>
                          <a:pt x="4305" y="0"/>
                        </a:lnTo>
                        <a:lnTo>
                          <a:pt x="4312" y="0"/>
                        </a:lnTo>
                        <a:lnTo>
                          <a:pt x="4318" y="0"/>
                        </a:lnTo>
                        <a:lnTo>
                          <a:pt x="4324" y="0"/>
                        </a:lnTo>
                        <a:lnTo>
                          <a:pt x="4330" y="0"/>
                        </a:lnTo>
                        <a:lnTo>
                          <a:pt x="4337" y="0"/>
                        </a:lnTo>
                        <a:lnTo>
                          <a:pt x="4343" y="0"/>
                        </a:lnTo>
                        <a:lnTo>
                          <a:pt x="4349" y="0"/>
                        </a:lnTo>
                        <a:lnTo>
                          <a:pt x="4355" y="0"/>
                        </a:lnTo>
                        <a:lnTo>
                          <a:pt x="4361" y="0"/>
                        </a:lnTo>
                        <a:lnTo>
                          <a:pt x="4368" y="0"/>
                        </a:lnTo>
                        <a:lnTo>
                          <a:pt x="4374" y="0"/>
                        </a:lnTo>
                        <a:lnTo>
                          <a:pt x="4380" y="0"/>
                        </a:lnTo>
                        <a:lnTo>
                          <a:pt x="4386" y="0"/>
                        </a:lnTo>
                        <a:lnTo>
                          <a:pt x="4393" y="0"/>
                        </a:lnTo>
                        <a:lnTo>
                          <a:pt x="4399" y="0"/>
                        </a:lnTo>
                        <a:lnTo>
                          <a:pt x="4405" y="0"/>
                        </a:lnTo>
                        <a:lnTo>
                          <a:pt x="4411" y="0"/>
                        </a:lnTo>
                        <a:lnTo>
                          <a:pt x="4418" y="0"/>
                        </a:lnTo>
                        <a:lnTo>
                          <a:pt x="4424" y="0"/>
                        </a:lnTo>
                        <a:lnTo>
                          <a:pt x="4430" y="0"/>
                        </a:lnTo>
                        <a:lnTo>
                          <a:pt x="4436" y="0"/>
                        </a:lnTo>
                        <a:lnTo>
                          <a:pt x="4443" y="0"/>
                        </a:lnTo>
                        <a:lnTo>
                          <a:pt x="4449" y="0"/>
                        </a:lnTo>
                        <a:lnTo>
                          <a:pt x="4455" y="0"/>
                        </a:lnTo>
                        <a:lnTo>
                          <a:pt x="4461" y="0"/>
                        </a:lnTo>
                        <a:lnTo>
                          <a:pt x="4468" y="0"/>
                        </a:lnTo>
                        <a:lnTo>
                          <a:pt x="4474" y="0"/>
                        </a:lnTo>
                        <a:lnTo>
                          <a:pt x="4480" y="0"/>
                        </a:lnTo>
                        <a:lnTo>
                          <a:pt x="4486" y="0"/>
                        </a:lnTo>
                        <a:lnTo>
                          <a:pt x="4493" y="0"/>
                        </a:lnTo>
                        <a:lnTo>
                          <a:pt x="4499" y="0"/>
                        </a:lnTo>
                        <a:lnTo>
                          <a:pt x="4505" y="0"/>
                        </a:lnTo>
                        <a:lnTo>
                          <a:pt x="4511" y="0"/>
                        </a:lnTo>
                        <a:lnTo>
                          <a:pt x="4517" y="0"/>
                        </a:lnTo>
                        <a:lnTo>
                          <a:pt x="4524" y="0"/>
                        </a:lnTo>
                        <a:lnTo>
                          <a:pt x="4530" y="0"/>
                        </a:lnTo>
                        <a:lnTo>
                          <a:pt x="4536" y="0"/>
                        </a:lnTo>
                        <a:lnTo>
                          <a:pt x="4542" y="0"/>
                        </a:lnTo>
                        <a:lnTo>
                          <a:pt x="4549" y="0"/>
                        </a:lnTo>
                        <a:lnTo>
                          <a:pt x="4555" y="0"/>
                        </a:lnTo>
                        <a:lnTo>
                          <a:pt x="4561" y="0"/>
                        </a:lnTo>
                        <a:lnTo>
                          <a:pt x="4567" y="0"/>
                        </a:lnTo>
                        <a:lnTo>
                          <a:pt x="4574" y="0"/>
                        </a:lnTo>
                        <a:lnTo>
                          <a:pt x="4580" y="0"/>
                        </a:lnTo>
                        <a:lnTo>
                          <a:pt x="4586" y="0"/>
                        </a:lnTo>
                        <a:lnTo>
                          <a:pt x="4592" y="0"/>
                        </a:lnTo>
                        <a:lnTo>
                          <a:pt x="4599" y="0"/>
                        </a:lnTo>
                        <a:lnTo>
                          <a:pt x="4605" y="0"/>
                        </a:lnTo>
                        <a:lnTo>
                          <a:pt x="4611" y="0"/>
                        </a:lnTo>
                        <a:lnTo>
                          <a:pt x="4617" y="0"/>
                        </a:lnTo>
                        <a:lnTo>
                          <a:pt x="4624" y="0"/>
                        </a:lnTo>
                        <a:lnTo>
                          <a:pt x="4630" y="0"/>
                        </a:lnTo>
                        <a:lnTo>
                          <a:pt x="4636" y="0"/>
                        </a:lnTo>
                        <a:lnTo>
                          <a:pt x="4642" y="0"/>
                        </a:lnTo>
                        <a:lnTo>
                          <a:pt x="4649" y="0"/>
                        </a:lnTo>
                        <a:lnTo>
                          <a:pt x="4655" y="0"/>
                        </a:lnTo>
                        <a:lnTo>
                          <a:pt x="4661" y="0"/>
                        </a:lnTo>
                        <a:lnTo>
                          <a:pt x="4667" y="0"/>
                        </a:lnTo>
                        <a:lnTo>
                          <a:pt x="4673" y="0"/>
                        </a:lnTo>
                        <a:lnTo>
                          <a:pt x="4680" y="0"/>
                        </a:lnTo>
                        <a:lnTo>
                          <a:pt x="4686" y="0"/>
                        </a:lnTo>
                        <a:lnTo>
                          <a:pt x="4692" y="0"/>
                        </a:lnTo>
                        <a:lnTo>
                          <a:pt x="4698" y="0"/>
                        </a:lnTo>
                        <a:lnTo>
                          <a:pt x="4705" y="0"/>
                        </a:lnTo>
                        <a:lnTo>
                          <a:pt x="4711" y="0"/>
                        </a:lnTo>
                        <a:lnTo>
                          <a:pt x="4717" y="0"/>
                        </a:lnTo>
                        <a:lnTo>
                          <a:pt x="4723" y="0"/>
                        </a:lnTo>
                        <a:lnTo>
                          <a:pt x="4730" y="0"/>
                        </a:lnTo>
                        <a:lnTo>
                          <a:pt x="4736" y="0"/>
                        </a:lnTo>
                        <a:lnTo>
                          <a:pt x="4742" y="0"/>
                        </a:lnTo>
                        <a:lnTo>
                          <a:pt x="4748" y="0"/>
                        </a:lnTo>
                        <a:lnTo>
                          <a:pt x="4755" y="0"/>
                        </a:lnTo>
                        <a:lnTo>
                          <a:pt x="4761" y="0"/>
                        </a:lnTo>
                        <a:lnTo>
                          <a:pt x="4767" y="0"/>
                        </a:lnTo>
                        <a:lnTo>
                          <a:pt x="4773" y="0"/>
                        </a:lnTo>
                        <a:lnTo>
                          <a:pt x="4780" y="0"/>
                        </a:lnTo>
                        <a:lnTo>
                          <a:pt x="4786" y="0"/>
                        </a:lnTo>
                        <a:lnTo>
                          <a:pt x="4792" y="0"/>
                        </a:lnTo>
                        <a:lnTo>
                          <a:pt x="4798" y="0"/>
                        </a:lnTo>
                        <a:lnTo>
                          <a:pt x="4804" y="0"/>
                        </a:lnTo>
                        <a:lnTo>
                          <a:pt x="4811" y="0"/>
                        </a:lnTo>
                        <a:lnTo>
                          <a:pt x="4817" y="0"/>
                        </a:lnTo>
                        <a:lnTo>
                          <a:pt x="4823" y="0"/>
                        </a:lnTo>
                        <a:lnTo>
                          <a:pt x="4829" y="0"/>
                        </a:lnTo>
                        <a:lnTo>
                          <a:pt x="4836" y="0"/>
                        </a:lnTo>
                        <a:lnTo>
                          <a:pt x="4842" y="0"/>
                        </a:lnTo>
                        <a:lnTo>
                          <a:pt x="4848" y="0"/>
                        </a:lnTo>
                        <a:lnTo>
                          <a:pt x="4854" y="0"/>
                        </a:lnTo>
                        <a:lnTo>
                          <a:pt x="4861" y="0"/>
                        </a:lnTo>
                        <a:lnTo>
                          <a:pt x="4867" y="0"/>
                        </a:lnTo>
                        <a:lnTo>
                          <a:pt x="4873" y="0"/>
                        </a:lnTo>
                        <a:lnTo>
                          <a:pt x="4879" y="0"/>
                        </a:lnTo>
                        <a:lnTo>
                          <a:pt x="4886" y="0"/>
                        </a:lnTo>
                        <a:lnTo>
                          <a:pt x="4892" y="0"/>
                        </a:lnTo>
                        <a:lnTo>
                          <a:pt x="4898" y="0"/>
                        </a:lnTo>
                        <a:lnTo>
                          <a:pt x="4904" y="0"/>
                        </a:lnTo>
                        <a:lnTo>
                          <a:pt x="4911" y="0"/>
                        </a:lnTo>
                        <a:lnTo>
                          <a:pt x="4917" y="0"/>
                        </a:lnTo>
                        <a:lnTo>
                          <a:pt x="4923" y="0"/>
                        </a:lnTo>
                        <a:lnTo>
                          <a:pt x="4929" y="0"/>
                        </a:lnTo>
                        <a:lnTo>
                          <a:pt x="4936" y="0"/>
                        </a:lnTo>
                        <a:lnTo>
                          <a:pt x="4942" y="0"/>
                        </a:lnTo>
                        <a:lnTo>
                          <a:pt x="4948" y="0"/>
                        </a:lnTo>
                        <a:lnTo>
                          <a:pt x="4954" y="0"/>
                        </a:lnTo>
                        <a:lnTo>
                          <a:pt x="4960" y="0"/>
                        </a:lnTo>
                        <a:lnTo>
                          <a:pt x="4967" y="0"/>
                        </a:lnTo>
                        <a:lnTo>
                          <a:pt x="4973" y="0"/>
                        </a:lnTo>
                        <a:lnTo>
                          <a:pt x="4979" y="0"/>
                        </a:lnTo>
                        <a:lnTo>
                          <a:pt x="4985" y="0"/>
                        </a:lnTo>
                        <a:lnTo>
                          <a:pt x="4992" y="0"/>
                        </a:lnTo>
                        <a:lnTo>
                          <a:pt x="4998" y="0"/>
                        </a:lnTo>
                        <a:lnTo>
                          <a:pt x="5004" y="0"/>
                        </a:lnTo>
                        <a:lnTo>
                          <a:pt x="5010" y="0"/>
                        </a:lnTo>
                        <a:lnTo>
                          <a:pt x="5017" y="0"/>
                        </a:lnTo>
                        <a:lnTo>
                          <a:pt x="5023" y="0"/>
                        </a:lnTo>
                        <a:lnTo>
                          <a:pt x="5029" y="0"/>
                        </a:lnTo>
                        <a:lnTo>
                          <a:pt x="5035" y="0"/>
                        </a:lnTo>
                        <a:lnTo>
                          <a:pt x="5042" y="0"/>
                        </a:lnTo>
                        <a:lnTo>
                          <a:pt x="5048" y="0"/>
                        </a:lnTo>
                        <a:lnTo>
                          <a:pt x="5054" y="0"/>
                        </a:lnTo>
                        <a:lnTo>
                          <a:pt x="5060" y="0"/>
                        </a:lnTo>
                        <a:lnTo>
                          <a:pt x="5067" y="0"/>
                        </a:lnTo>
                        <a:lnTo>
                          <a:pt x="5073" y="0"/>
                        </a:lnTo>
                        <a:lnTo>
                          <a:pt x="5079" y="0"/>
                        </a:lnTo>
                        <a:lnTo>
                          <a:pt x="5085" y="0"/>
                        </a:lnTo>
                        <a:lnTo>
                          <a:pt x="5092" y="0"/>
                        </a:lnTo>
                        <a:lnTo>
                          <a:pt x="5098" y="0"/>
                        </a:lnTo>
                        <a:lnTo>
                          <a:pt x="5104" y="0"/>
                        </a:lnTo>
                        <a:lnTo>
                          <a:pt x="5110" y="0"/>
                        </a:lnTo>
                        <a:lnTo>
                          <a:pt x="5116" y="0"/>
                        </a:lnTo>
                        <a:lnTo>
                          <a:pt x="5123" y="0"/>
                        </a:lnTo>
                        <a:lnTo>
                          <a:pt x="5129" y="0"/>
                        </a:lnTo>
                        <a:lnTo>
                          <a:pt x="5135" y="0"/>
                        </a:lnTo>
                        <a:lnTo>
                          <a:pt x="5141" y="0"/>
                        </a:lnTo>
                        <a:lnTo>
                          <a:pt x="5148" y="0"/>
                        </a:lnTo>
                        <a:lnTo>
                          <a:pt x="5154" y="0"/>
                        </a:lnTo>
                        <a:lnTo>
                          <a:pt x="5160" y="0"/>
                        </a:lnTo>
                        <a:lnTo>
                          <a:pt x="5166" y="0"/>
                        </a:lnTo>
                        <a:lnTo>
                          <a:pt x="5173" y="0"/>
                        </a:lnTo>
                        <a:lnTo>
                          <a:pt x="5179" y="0"/>
                        </a:lnTo>
                        <a:lnTo>
                          <a:pt x="5185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846" y="2060"/>
                    <a:ext cx="306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DISP_Y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2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2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30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2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30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28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6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2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86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11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1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49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92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6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30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48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86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0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1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636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2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661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3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66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69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42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8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86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9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804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1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81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835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860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6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1172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1185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20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124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9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27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9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30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335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8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139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7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1435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1453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147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149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55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6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591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7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8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1640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9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2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3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753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4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5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790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6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809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7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834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8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1840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9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1871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890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1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191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2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921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959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90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046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6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7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9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83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1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302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32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39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4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439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5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45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7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576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8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9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0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1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75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3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4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845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5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870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6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7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9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00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0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1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044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063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3088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4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5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3125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6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314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7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3169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8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3175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9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3213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0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3232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1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325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2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3263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3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29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4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5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6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7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8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39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9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342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0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343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1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2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3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3506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4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351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5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354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6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356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7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358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8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359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9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363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0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364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1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2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368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3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371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4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731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5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756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6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76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7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3793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8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81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6415" name="Rectangle 206"/>
                <p:cNvSpPr>
                  <a:spLocks noChangeArrowheads="1"/>
                </p:cNvSpPr>
                <p:nvPr/>
              </p:nvSpPr>
              <p:spPr bwMode="auto">
                <a:xfrm>
                  <a:off x="3837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16" name="Rectangle 207"/>
                <p:cNvSpPr>
                  <a:spLocks noChangeArrowheads="1"/>
                </p:cNvSpPr>
                <p:nvPr/>
              </p:nvSpPr>
              <p:spPr bwMode="auto">
                <a:xfrm>
                  <a:off x="3843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17" name="Rectangle 208"/>
                <p:cNvSpPr>
                  <a:spLocks noChangeArrowheads="1"/>
                </p:cNvSpPr>
                <p:nvPr/>
              </p:nvSpPr>
              <p:spPr bwMode="auto">
                <a:xfrm>
                  <a:off x="388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1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893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1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924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0" name="Rectangle 211"/>
                <p:cNvSpPr>
                  <a:spLocks noChangeArrowheads="1"/>
                </p:cNvSpPr>
                <p:nvPr/>
              </p:nvSpPr>
              <p:spPr bwMode="auto">
                <a:xfrm>
                  <a:off x="3930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1" name="Rectangle 212"/>
                <p:cNvSpPr>
                  <a:spLocks noChangeArrowheads="1"/>
                </p:cNvSpPr>
                <p:nvPr/>
              </p:nvSpPr>
              <p:spPr bwMode="auto">
                <a:xfrm>
                  <a:off x="396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2" name="Rectangle 213"/>
                <p:cNvSpPr>
                  <a:spLocks noChangeArrowheads="1"/>
                </p:cNvSpPr>
                <p:nvPr/>
              </p:nvSpPr>
              <p:spPr bwMode="auto">
                <a:xfrm>
                  <a:off x="398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3" name="Rectangle 214"/>
                <p:cNvSpPr>
                  <a:spLocks noChangeArrowheads="1"/>
                </p:cNvSpPr>
                <p:nvPr/>
              </p:nvSpPr>
              <p:spPr bwMode="auto">
                <a:xfrm>
                  <a:off x="4005" y="2174"/>
                  <a:ext cx="7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4" name="Rectangle 215"/>
                <p:cNvSpPr>
                  <a:spLocks noChangeArrowheads="1"/>
                </p:cNvSpPr>
                <p:nvPr/>
              </p:nvSpPr>
              <p:spPr bwMode="auto">
                <a:xfrm>
                  <a:off x="4012" y="2162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5" name="Rectangle 216"/>
                <p:cNvSpPr>
                  <a:spLocks noChangeArrowheads="1"/>
                </p:cNvSpPr>
                <p:nvPr/>
              </p:nvSpPr>
              <p:spPr bwMode="auto">
                <a:xfrm>
                  <a:off x="4043" y="2150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6" name="Rectangle 217"/>
                <p:cNvSpPr>
                  <a:spLocks noChangeArrowheads="1"/>
                </p:cNvSpPr>
                <p:nvPr/>
              </p:nvSpPr>
              <p:spPr bwMode="auto">
                <a:xfrm>
                  <a:off x="4061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7" name="Rectangle 218"/>
                <p:cNvSpPr>
                  <a:spLocks noChangeArrowheads="1"/>
                </p:cNvSpPr>
                <p:nvPr/>
              </p:nvSpPr>
              <p:spPr bwMode="auto">
                <a:xfrm>
                  <a:off x="4093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8" name="Rectangle 219"/>
                <p:cNvSpPr>
                  <a:spLocks noChangeArrowheads="1"/>
                </p:cNvSpPr>
                <p:nvPr/>
              </p:nvSpPr>
              <p:spPr bwMode="auto">
                <a:xfrm>
                  <a:off x="4099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9" name="Rectangle 220"/>
                <p:cNvSpPr>
                  <a:spLocks noChangeArrowheads="1"/>
                </p:cNvSpPr>
                <p:nvPr/>
              </p:nvSpPr>
              <p:spPr bwMode="auto">
                <a:xfrm>
                  <a:off x="4130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0" name="Rectangle 221"/>
                <p:cNvSpPr>
                  <a:spLocks noChangeArrowheads="1"/>
                </p:cNvSpPr>
                <p:nvPr/>
              </p:nvSpPr>
              <p:spPr bwMode="auto">
                <a:xfrm>
                  <a:off x="4149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1" name="Rectangle 222"/>
                <p:cNvSpPr>
                  <a:spLocks noChangeArrowheads="1"/>
                </p:cNvSpPr>
                <p:nvPr/>
              </p:nvSpPr>
              <p:spPr bwMode="auto">
                <a:xfrm>
                  <a:off x="4174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2" name="Rectangle 223"/>
                <p:cNvSpPr>
                  <a:spLocks noChangeArrowheads="1"/>
                </p:cNvSpPr>
                <p:nvPr/>
              </p:nvSpPr>
              <p:spPr bwMode="auto">
                <a:xfrm>
                  <a:off x="418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3" name="Rectangle 224"/>
                <p:cNvSpPr>
                  <a:spLocks noChangeArrowheads="1"/>
                </p:cNvSpPr>
                <p:nvPr/>
              </p:nvSpPr>
              <p:spPr bwMode="auto">
                <a:xfrm>
                  <a:off x="421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4" name="Rectangle 225"/>
                <p:cNvSpPr>
                  <a:spLocks noChangeArrowheads="1"/>
                </p:cNvSpPr>
                <p:nvPr/>
              </p:nvSpPr>
              <p:spPr bwMode="auto">
                <a:xfrm>
                  <a:off x="423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5" name="Rectangle 226"/>
                <p:cNvSpPr>
                  <a:spLocks noChangeArrowheads="1"/>
                </p:cNvSpPr>
                <p:nvPr/>
              </p:nvSpPr>
              <p:spPr bwMode="auto">
                <a:xfrm>
                  <a:off x="4255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6" name="Rectangle 227"/>
                <p:cNvSpPr>
                  <a:spLocks noChangeArrowheads="1"/>
                </p:cNvSpPr>
                <p:nvPr/>
              </p:nvSpPr>
              <p:spPr bwMode="auto">
                <a:xfrm>
                  <a:off x="4261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7" name="Rectangle 228"/>
                <p:cNvSpPr>
                  <a:spLocks noChangeArrowheads="1"/>
                </p:cNvSpPr>
                <p:nvPr/>
              </p:nvSpPr>
              <p:spPr bwMode="auto">
                <a:xfrm>
                  <a:off x="4299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8" name="Rectangle 229"/>
                <p:cNvSpPr>
                  <a:spLocks noChangeArrowheads="1"/>
                </p:cNvSpPr>
                <p:nvPr/>
              </p:nvSpPr>
              <p:spPr bwMode="auto">
                <a:xfrm>
                  <a:off x="4311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9" name="Rectangle 230"/>
                <p:cNvSpPr>
                  <a:spLocks noChangeArrowheads="1"/>
                </p:cNvSpPr>
                <p:nvPr/>
              </p:nvSpPr>
              <p:spPr bwMode="auto">
                <a:xfrm>
                  <a:off x="4342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0" name="Rectangle 231"/>
                <p:cNvSpPr>
                  <a:spLocks noChangeArrowheads="1"/>
                </p:cNvSpPr>
                <p:nvPr/>
              </p:nvSpPr>
              <p:spPr bwMode="auto">
                <a:xfrm>
                  <a:off x="4348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1" name="Rectangle 232"/>
                <p:cNvSpPr>
                  <a:spLocks noChangeArrowheads="1"/>
                </p:cNvSpPr>
                <p:nvPr/>
              </p:nvSpPr>
              <p:spPr bwMode="auto">
                <a:xfrm>
                  <a:off x="4380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2" name="Rectangle 233"/>
                <p:cNvSpPr>
                  <a:spLocks noChangeArrowheads="1"/>
                </p:cNvSpPr>
                <p:nvPr/>
              </p:nvSpPr>
              <p:spPr bwMode="auto">
                <a:xfrm>
                  <a:off x="4398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3" name="Rectangle 234"/>
                <p:cNvSpPr>
                  <a:spLocks noChangeArrowheads="1"/>
                </p:cNvSpPr>
                <p:nvPr/>
              </p:nvSpPr>
              <p:spPr bwMode="auto">
                <a:xfrm>
                  <a:off x="4423" y="2174"/>
                  <a:ext cx="7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4" name="Rectangle 235"/>
                <p:cNvSpPr>
                  <a:spLocks noChangeArrowheads="1"/>
                </p:cNvSpPr>
                <p:nvPr/>
              </p:nvSpPr>
              <p:spPr bwMode="auto">
                <a:xfrm>
                  <a:off x="443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5" name="Rectangle 236"/>
                <p:cNvSpPr>
                  <a:spLocks noChangeArrowheads="1"/>
                </p:cNvSpPr>
                <p:nvPr/>
              </p:nvSpPr>
              <p:spPr bwMode="auto">
                <a:xfrm>
                  <a:off x="4467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6" name="Rectangle 237"/>
                <p:cNvSpPr>
                  <a:spLocks noChangeArrowheads="1"/>
                </p:cNvSpPr>
                <p:nvPr/>
              </p:nvSpPr>
              <p:spPr bwMode="auto">
                <a:xfrm>
                  <a:off x="4492" y="2150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7" name="Rectangle 238"/>
                <p:cNvSpPr>
                  <a:spLocks noChangeArrowheads="1"/>
                </p:cNvSpPr>
                <p:nvPr/>
              </p:nvSpPr>
              <p:spPr bwMode="auto">
                <a:xfrm>
                  <a:off x="4554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8" name="Rectangle 239"/>
                <p:cNvSpPr>
                  <a:spLocks noChangeArrowheads="1"/>
                </p:cNvSpPr>
                <p:nvPr/>
              </p:nvSpPr>
              <p:spPr bwMode="auto">
                <a:xfrm>
                  <a:off x="4579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9" name="Rectangle 240"/>
                <p:cNvSpPr>
                  <a:spLocks noChangeArrowheads="1"/>
                </p:cNvSpPr>
                <p:nvPr/>
              </p:nvSpPr>
              <p:spPr bwMode="auto">
                <a:xfrm>
                  <a:off x="461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0" name="Rectangle 241"/>
                <p:cNvSpPr>
                  <a:spLocks noChangeArrowheads="1"/>
                </p:cNvSpPr>
                <p:nvPr/>
              </p:nvSpPr>
              <p:spPr bwMode="auto">
                <a:xfrm>
                  <a:off x="4673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1" name="Rectangle 242"/>
                <p:cNvSpPr>
                  <a:spLocks noChangeArrowheads="1"/>
                </p:cNvSpPr>
                <p:nvPr/>
              </p:nvSpPr>
              <p:spPr bwMode="auto">
                <a:xfrm>
                  <a:off x="469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2" name="Rectangle 243"/>
                <p:cNvSpPr>
                  <a:spLocks noChangeArrowheads="1"/>
                </p:cNvSpPr>
                <p:nvPr/>
              </p:nvSpPr>
              <p:spPr bwMode="auto">
                <a:xfrm>
                  <a:off x="4710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3" name="Rectangle 244"/>
                <p:cNvSpPr>
                  <a:spLocks noChangeArrowheads="1"/>
                </p:cNvSpPr>
                <p:nvPr/>
              </p:nvSpPr>
              <p:spPr bwMode="auto">
                <a:xfrm>
                  <a:off x="4810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4" name="Rectangle 245"/>
                <p:cNvSpPr>
                  <a:spLocks noChangeArrowheads="1"/>
                </p:cNvSpPr>
                <p:nvPr/>
              </p:nvSpPr>
              <p:spPr bwMode="auto">
                <a:xfrm>
                  <a:off x="4829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5" name="Rectangle 246"/>
                <p:cNvSpPr>
                  <a:spLocks noChangeArrowheads="1"/>
                </p:cNvSpPr>
                <p:nvPr/>
              </p:nvSpPr>
              <p:spPr bwMode="auto">
                <a:xfrm>
                  <a:off x="4848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6" name="Rectangle 247"/>
                <p:cNvSpPr>
                  <a:spLocks noChangeArrowheads="1"/>
                </p:cNvSpPr>
                <p:nvPr/>
              </p:nvSpPr>
              <p:spPr bwMode="auto">
                <a:xfrm>
                  <a:off x="4948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7" name="Rectangle 248"/>
                <p:cNvSpPr>
                  <a:spLocks noChangeArrowheads="1"/>
                </p:cNvSpPr>
                <p:nvPr/>
              </p:nvSpPr>
              <p:spPr bwMode="auto">
                <a:xfrm>
                  <a:off x="4966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8" name="Rectangle 249"/>
                <p:cNvSpPr>
                  <a:spLocks noChangeArrowheads="1"/>
                </p:cNvSpPr>
                <p:nvPr/>
              </p:nvSpPr>
              <p:spPr bwMode="auto">
                <a:xfrm>
                  <a:off x="4985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9" name="Rectangle 250"/>
                <p:cNvSpPr>
                  <a:spLocks noChangeArrowheads="1"/>
                </p:cNvSpPr>
                <p:nvPr/>
              </p:nvSpPr>
              <p:spPr bwMode="auto">
                <a:xfrm>
                  <a:off x="5085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0" name="Rectangle 251"/>
                <p:cNvSpPr>
                  <a:spLocks noChangeArrowheads="1"/>
                </p:cNvSpPr>
                <p:nvPr/>
              </p:nvSpPr>
              <p:spPr bwMode="auto">
                <a:xfrm>
                  <a:off x="5103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1" name="Rectangle 252"/>
                <p:cNvSpPr>
                  <a:spLocks noChangeArrowheads="1"/>
                </p:cNvSpPr>
                <p:nvPr/>
              </p:nvSpPr>
              <p:spPr bwMode="auto">
                <a:xfrm>
                  <a:off x="512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2" name="Rectangle 253"/>
                <p:cNvSpPr>
                  <a:spLocks noChangeArrowheads="1"/>
                </p:cNvSpPr>
                <p:nvPr/>
              </p:nvSpPr>
              <p:spPr bwMode="auto">
                <a:xfrm>
                  <a:off x="522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3" name="Rectangle 254"/>
                <p:cNvSpPr>
                  <a:spLocks noChangeArrowheads="1"/>
                </p:cNvSpPr>
                <p:nvPr/>
              </p:nvSpPr>
              <p:spPr bwMode="auto">
                <a:xfrm>
                  <a:off x="524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4" name="Rectangle 255"/>
                <p:cNvSpPr>
                  <a:spLocks noChangeArrowheads="1"/>
                </p:cNvSpPr>
                <p:nvPr/>
              </p:nvSpPr>
              <p:spPr bwMode="auto">
                <a:xfrm>
                  <a:off x="5259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5" name="Rectangle 256"/>
                <p:cNvSpPr>
                  <a:spLocks noChangeArrowheads="1"/>
                </p:cNvSpPr>
                <p:nvPr/>
              </p:nvSpPr>
              <p:spPr bwMode="auto">
                <a:xfrm>
                  <a:off x="532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6" name="Rectangle 257"/>
                <p:cNvSpPr>
                  <a:spLocks noChangeArrowheads="1"/>
                </p:cNvSpPr>
                <p:nvPr/>
              </p:nvSpPr>
              <p:spPr bwMode="auto">
                <a:xfrm>
                  <a:off x="5347" y="2150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7" name="Rectangle 258"/>
                <p:cNvSpPr>
                  <a:spLocks noChangeArrowheads="1"/>
                </p:cNvSpPr>
                <p:nvPr/>
              </p:nvSpPr>
              <p:spPr bwMode="auto">
                <a:xfrm>
                  <a:off x="5378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8" name="Rectangle 259"/>
                <p:cNvSpPr>
                  <a:spLocks noChangeArrowheads="1"/>
                </p:cNvSpPr>
                <p:nvPr/>
              </p:nvSpPr>
              <p:spPr bwMode="auto">
                <a:xfrm>
                  <a:off x="5434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9" name="Rectangle 260"/>
                <p:cNvSpPr>
                  <a:spLocks noChangeArrowheads="1"/>
                </p:cNvSpPr>
                <p:nvPr/>
              </p:nvSpPr>
              <p:spPr bwMode="auto">
                <a:xfrm>
                  <a:off x="5465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6405" name="Text Box 9"/>
              <p:cNvSpPr txBox="1">
                <a:spLocks noChangeArrowheads="1"/>
              </p:cNvSpPr>
              <p:nvPr/>
            </p:nvSpPr>
            <p:spPr bwMode="auto">
              <a:xfrm>
                <a:off x="3346930" y="3689106"/>
                <a:ext cx="1171985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Straight</a:t>
                </a:r>
              </a:p>
            </p:txBody>
          </p:sp>
          <p:sp>
            <p:nvSpPr>
              <p:cNvPr id="16406" name="AutoShape 3"/>
              <p:cNvSpPr>
                <a:spLocks/>
              </p:cNvSpPr>
              <p:nvPr/>
            </p:nvSpPr>
            <p:spPr bwMode="auto">
              <a:xfrm rot="16200000" flipV="1">
                <a:off x="1713944" y="2309071"/>
                <a:ext cx="182503" cy="2630748"/>
              </a:xfrm>
              <a:prstGeom prst="leftBrace">
                <a:avLst>
                  <a:gd name="adj1" fmla="val 163969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7" name="AutoShape 3"/>
              <p:cNvSpPr>
                <a:spLocks/>
              </p:cNvSpPr>
              <p:nvPr/>
            </p:nvSpPr>
            <p:spPr bwMode="auto">
              <a:xfrm rot="16200000" flipV="1">
                <a:off x="3811164" y="2853261"/>
                <a:ext cx="193614" cy="1560285"/>
              </a:xfrm>
              <a:prstGeom prst="leftBrace">
                <a:avLst>
                  <a:gd name="adj1" fmla="val 163973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8" name="Text Box 9"/>
              <p:cNvSpPr txBox="1">
                <a:spLocks noChangeArrowheads="1"/>
              </p:cNvSpPr>
              <p:nvPr/>
            </p:nvSpPr>
            <p:spPr bwMode="auto">
              <a:xfrm>
                <a:off x="760497" y="3703915"/>
                <a:ext cx="2352575" cy="41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Inj. arc (255</a:t>
                </a:r>
                <a:r>
                  <a:rPr lang="en-US" altLang="en-US" sz="1200" baseline="300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0</a:t>
                </a:r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 ) </a:t>
                </a:r>
                <a:r>
                  <a:rPr lang="en-US" altLang="en-US" sz="11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36 bends</a:t>
                </a:r>
              </a:p>
            </p:txBody>
          </p:sp>
          <p:sp>
            <p:nvSpPr>
              <p:cNvPr id="16409" name="AutoShape 3"/>
              <p:cNvSpPr>
                <a:spLocks/>
              </p:cNvSpPr>
              <p:nvPr/>
            </p:nvSpPr>
            <p:spPr bwMode="auto">
              <a:xfrm rot="16200000" flipV="1">
                <a:off x="7802592" y="2877349"/>
                <a:ext cx="193614" cy="1574801"/>
              </a:xfrm>
              <a:prstGeom prst="leftBrace">
                <a:avLst>
                  <a:gd name="adj1" fmla="val 163992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10" name="Text Box 9"/>
              <p:cNvSpPr txBox="1">
                <a:spLocks noChangeArrowheads="1"/>
              </p:cNvSpPr>
              <p:nvPr/>
            </p:nvSpPr>
            <p:spPr bwMode="auto">
              <a:xfrm>
                <a:off x="7273045" y="3879471"/>
                <a:ext cx="1171985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Straight</a:t>
                </a:r>
              </a:p>
            </p:txBody>
          </p:sp>
          <p:sp>
            <p:nvSpPr>
              <p:cNvPr id="16411" name="AutoShape 3"/>
              <p:cNvSpPr>
                <a:spLocks/>
              </p:cNvSpPr>
              <p:nvPr/>
            </p:nvSpPr>
            <p:spPr bwMode="auto">
              <a:xfrm rot="16200000" flipV="1">
                <a:off x="5812433" y="2469248"/>
                <a:ext cx="182503" cy="2402113"/>
              </a:xfrm>
              <a:prstGeom prst="leftBrace">
                <a:avLst>
                  <a:gd name="adj1" fmla="val 163977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12" name="Text Box 9"/>
              <p:cNvSpPr txBox="1">
                <a:spLocks noChangeArrowheads="1"/>
              </p:cNvSpPr>
              <p:nvPr/>
            </p:nvSpPr>
            <p:spPr bwMode="auto">
              <a:xfrm>
                <a:off x="5049162" y="3761558"/>
                <a:ext cx="1849503" cy="405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Arc (255</a:t>
                </a:r>
                <a:r>
                  <a:rPr lang="en-US" altLang="en-US" sz="1200" baseline="300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0</a:t>
                </a:r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) </a:t>
                </a:r>
                <a:r>
                  <a:rPr lang="en-US" altLang="en-US" sz="11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36 bends</a:t>
                </a:r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p:grpSp>
        <p:cxnSp>
          <p:nvCxnSpPr>
            <p:cNvPr id="16401" name="Straight Connector 273"/>
            <p:cNvCxnSpPr>
              <a:cxnSpLocks noChangeShapeType="1"/>
            </p:cNvCxnSpPr>
            <p:nvPr/>
          </p:nvCxnSpPr>
          <p:spPr bwMode="auto">
            <a:xfrm>
              <a:off x="152400" y="2209800"/>
              <a:ext cx="8839200" cy="0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dash"/>
              <a:round/>
              <a:headEnd/>
              <a:tailEnd/>
            </a:ln>
          </p:spPr>
        </p:cxnSp>
        <p:sp>
          <p:nvSpPr>
            <p:cNvPr id="16402" name="TextBox 276"/>
            <p:cNvSpPr txBox="1">
              <a:spLocks noChangeArrowheads="1"/>
            </p:cNvSpPr>
            <p:nvPr/>
          </p:nvSpPr>
          <p:spPr bwMode="auto">
            <a:xfrm>
              <a:off x="1905000" y="1748135"/>
              <a:ext cx="3657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Nominal </a:t>
              </a:r>
              <a:r>
                <a:rPr lang="el-GR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β</a:t>
              </a:r>
              <a:r>
                <a:rPr lang="en-US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 value: ~24 m</a:t>
              </a:r>
            </a:p>
          </p:txBody>
        </p:sp>
        <p:sp>
          <p:nvSpPr>
            <p:cNvPr id="16403" name="TextBox 280"/>
            <p:cNvSpPr txBox="1">
              <a:spLocks noChangeArrowheads="1"/>
            </p:cNvSpPr>
            <p:nvPr/>
          </p:nvSpPr>
          <p:spPr bwMode="auto">
            <a:xfrm>
              <a:off x="6663182" y="1219200"/>
              <a:ext cx="1871218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 dirty="0" err="1">
                  <a:latin typeface="Arial" charset="0"/>
                  <a:cs typeface="Arial" charset="0"/>
                </a:rPr>
                <a:t>Bogacz</a:t>
              </a:r>
              <a:endParaRPr lang="en-US" altLang="en-US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6390" name="Group 283"/>
          <p:cNvGrpSpPr>
            <a:grpSpLocks/>
          </p:cNvGrpSpPr>
          <p:nvPr/>
        </p:nvGrpSpPr>
        <p:grpSpPr bwMode="auto">
          <a:xfrm>
            <a:off x="-1340" y="860661"/>
            <a:ext cx="7467600" cy="2249488"/>
            <a:chOff x="0" y="3657600"/>
            <a:chExt cx="9144000" cy="2248723"/>
          </a:xfrm>
        </p:grpSpPr>
        <p:pic>
          <p:nvPicPr>
            <p:cNvPr id="16396" name="Picture 27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" r="3540"/>
            <a:stretch>
              <a:fillRect/>
            </a:stretch>
          </p:blipFill>
          <p:spPr bwMode="auto">
            <a:xfrm>
              <a:off x="0" y="3657600"/>
              <a:ext cx="9144000" cy="224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397" name="Straight Connector 275"/>
            <p:cNvCxnSpPr>
              <a:cxnSpLocks noChangeShapeType="1"/>
            </p:cNvCxnSpPr>
            <p:nvPr/>
          </p:nvCxnSpPr>
          <p:spPr bwMode="auto">
            <a:xfrm flipV="1">
              <a:off x="537915" y="4419600"/>
              <a:ext cx="8301285" cy="862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dash"/>
              <a:round/>
              <a:headEnd/>
              <a:tailEnd/>
            </a:ln>
          </p:spPr>
        </p:cxnSp>
        <p:sp>
          <p:nvSpPr>
            <p:cNvPr id="16398" name="TextBox 279"/>
            <p:cNvSpPr txBox="1">
              <a:spLocks noChangeArrowheads="1"/>
            </p:cNvSpPr>
            <p:nvPr/>
          </p:nvSpPr>
          <p:spPr bwMode="auto">
            <a:xfrm>
              <a:off x="2133600" y="3957935"/>
              <a:ext cx="3657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Nominal </a:t>
              </a:r>
              <a:r>
                <a:rPr lang="el-GR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β</a:t>
              </a:r>
              <a:r>
                <a:rPr lang="en-US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 value: ~14 m</a:t>
              </a:r>
            </a:p>
          </p:txBody>
        </p:sp>
        <p:sp>
          <p:nvSpPr>
            <p:cNvPr id="16399" name="TextBox 281"/>
            <p:cNvSpPr txBox="1">
              <a:spLocks noChangeArrowheads="1"/>
            </p:cNvSpPr>
            <p:nvPr/>
          </p:nvSpPr>
          <p:spPr bwMode="auto">
            <a:xfrm>
              <a:off x="6636940" y="4953000"/>
              <a:ext cx="1594540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 dirty="0" err="1">
                  <a:latin typeface="Arial" charset="0"/>
                  <a:cs typeface="Arial" charset="0"/>
                </a:rPr>
                <a:t>Erdelyi</a:t>
              </a:r>
              <a:endParaRPr lang="en-US" altLang="en-US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6391" name="TextBox 284"/>
          <p:cNvSpPr txBox="1">
            <a:spLocks noChangeArrowheads="1"/>
          </p:cNvSpPr>
          <p:nvPr/>
        </p:nvSpPr>
        <p:spPr bwMode="auto">
          <a:xfrm>
            <a:off x="422247" y="3276600"/>
            <a:ext cx="5406864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These magnets Need 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large </a:t>
            </a:r>
            <a:r>
              <a:rPr lang="en-US" alt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aperture</a:t>
            </a:r>
            <a:endParaRPr lang="en-US" alt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392" name="Straight Arrow Connector 286"/>
          <p:cNvCxnSpPr>
            <a:cxnSpLocks noChangeShapeType="1"/>
          </p:cNvCxnSpPr>
          <p:nvPr/>
        </p:nvCxnSpPr>
        <p:spPr bwMode="auto">
          <a:xfrm>
            <a:off x="4375270" y="3612952"/>
            <a:ext cx="198318" cy="65550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393" name="Straight Arrow Connector 288"/>
          <p:cNvCxnSpPr>
            <a:cxnSpLocks noChangeShapeType="1"/>
          </p:cNvCxnSpPr>
          <p:nvPr/>
        </p:nvCxnSpPr>
        <p:spPr bwMode="auto">
          <a:xfrm flipV="1">
            <a:off x="1025644" y="1477291"/>
            <a:ext cx="431293" cy="188459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394" name="TextBox 295"/>
          <p:cNvSpPr txBox="1">
            <a:spLocks noChangeArrowheads="1"/>
          </p:cNvSpPr>
          <p:nvPr/>
        </p:nvSpPr>
        <p:spPr bwMode="auto">
          <a:xfrm>
            <a:off x="1905152" y="4161235"/>
            <a:ext cx="2286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Arial" charset="0"/>
                <a:cs typeface="Arial" charset="0"/>
              </a:rPr>
              <a:t>Up to 7.9 GeV</a:t>
            </a:r>
          </a:p>
        </p:txBody>
      </p:sp>
      <p:sp>
        <p:nvSpPr>
          <p:cNvPr id="16395" name="TextBox 296"/>
          <p:cNvSpPr txBox="1">
            <a:spLocks noChangeArrowheads="1"/>
          </p:cNvSpPr>
          <p:nvPr/>
        </p:nvSpPr>
        <p:spPr bwMode="auto">
          <a:xfrm>
            <a:off x="1808521" y="2188605"/>
            <a:ext cx="1978336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Arial" charset="0"/>
                <a:cs typeface="Arial" charset="0"/>
              </a:rPr>
              <a:t>Up to 3 GeV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2964458"/>
            <a:ext cx="2415392" cy="923330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parameters</a:t>
            </a:r>
          </a:p>
          <a:p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etatron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14 m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Dispersion:  3 m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943600"/>
            <a:ext cx="8991600" cy="457200"/>
          </a:xfrm>
        </p:spPr>
        <p:txBody>
          <a:bodyPr/>
          <a:lstStyle/>
          <a:p>
            <a:r>
              <a:rPr lang="en-US" dirty="0" smtClean="0"/>
              <a:t>Booster ring optics design should include consideration of physical aperture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Physical Aperture of Magnets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42438669"/>
              </p:ext>
            </p:extLst>
          </p:nvPr>
        </p:nvGraphicFramePr>
        <p:xfrm>
          <a:off x="152400" y="9144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105400" y="1525250"/>
            <a:ext cx="39624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 i="1" dirty="0" smtClean="0">
                <a:latin typeface="Arial" charset="0"/>
                <a:cs typeface="Arial" charset="0"/>
              </a:rPr>
              <a:t>MEIC Booster </a:t>
            </a:r>
            <a:r>
              <a:rPr lang="en-US" altLang="en-US" b="1" i="1" dirty="0">
                <a:latin typeface="Arial" charset="0"/>
                <a:cs typeface="Arial" charset="0"/>
              </a:rPr>
              <a:t>ring</a:t>
            </a:r>
          </a:p>
          <a:p>
            <a:r>
              <a:rPr lang="en-US" altLang="en-US" sz="1600" dirty="0">
                <a:latin typeface="Arial" charset="0"/>
                <a:cs typeface="Arial" charset="0"/>
              </a:rPr>
              <a:t>Beam-stay-clear (6</a:t>
            </a:r>
            <a:r>
              <a:rPr lang="el-GR" altLang="en-US" sz="1600" dirty="0">
                <a:latin typeface="Arial" charset="0"/>
                <a:cs typeface="Arial" charset="0"/>
              </a:rPr>
              <a:t>σ</a:t>
            </a:r>
            <a:r>
              <a:rPr lang="en-US" altLang="en-US" sz="1600" dirty="0">
                <a:latin typeface="Arial" charset="0"/>
                <a:cs typeface="Arial" charset="0"/>
              </a:rPr>
              <a:t>@ injection): 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±5 </a:t>
            </a:r>
            <a:r>
              <a:rPr lang="en-US" altLang="en-US" sz="1600" dirty="0">
                <a:latin typeface="Arial" charset="0"/>
                <a:cs typeface="Arial" charset="0"/>
              </a:rPr>
              <a:t>cm</a:t>
            </a:r>
          </a:p>
          <a:p>
            <a:r>
              <a:rPr lang="en-US" altLang="en-US" sz="1600" dirty="0">
                <a:latin typeface="Arial" charset="0"/>
                <a:cs typeface="Arial" charset="0"/>
              </a:rPr>
              <a:t>closed orbit allowance	     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+</a:t>
            </a:r>
            <a:r>
              <a:rPr lang="en-US" altLang="en-US" sz="1600" dirty="0">
                <a:latin typeface="Arial" charset="0"/>
                <a:cs typeface="Arial" charset="0"/>
              </a:rPr>
              <a:t>1 cm</a:t>
            </a:r>
          </a:p>
          <a:p>
            <a:r>
              <a:rPr lang="en-US" altLang="en-US" sz="1600" dirty="0" err="1" smtClean="0">
                <a:latin typeface="Arial" charset="0"/>
                <a:cs typeface="Arial" charset="0"/>
              </a:rPr>
              <a:t>sagitta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</a:t>
            </a:r>
            <a:r>
              <a:rPr lang="en-US" altLang="en-US" sz="1600" dirty="0">
                <a:latin typeface="Arial" charset="0"/>
                <a:cs typeface="Arial" charset="0"/>
              </a:rPr>
              <a:t>(with 1.2 m dipole):             </a:t>
            </a:r>
            <a:r>
              <a:rPr lang="en-US" altLang="en-US" sz="1600" u="sng" dirty="0" smtClean="0">
                <a:latin typeface="Arial" charset="0"/>
                <a:cs typeface="Arial" charset="0"/>
              </a:rPr>
              <a:t>1.8 cm</a:t>
            </a:r>
            <a:endParaRPr lang="en-US" altLang="en-US" sz="1600" u="sng" dirty="0">
              <a:latin typeface="Arial" charset="0"/>
              <a:cs typeface="Arial" charset="0"/>
            </a:endParaRPr>
          </a:p>
          <a:p>
            <a:r>
              <a:rPr lang="en-US" altLang="en-US" sz="1600" dirty="0">
                <a:latin typeface="Arial" charset="0"/>
                <a:cs typeface="Arial" charset="0"/>
              </a:rPr>
              <a:t>			 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±6.4 cm</a:t>
            </a:r>
            <a:endParaRPr lang="en-US" altLang="en-US" sz="16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477000" y="3124200"/>
            <a:ext cx="259080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Arial" charset="0"/>
                <a:cs typeface="Arial" charset="0"/>
              </a:rPr>
              <a:t>Norm. 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emittance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   2,5 µm</a:t>
            </a:r>
          </a:p>
          <a:p>
            <a:r>
              <a:rPr lang="en-US" altLang="en-US" sz="1600" dirty="0" smtClean="0">
                <a:latin typeface="Arial" charset="0"/>
                <a:cs typeface="Arial" charset="0"/>
              </a:rPr>
              <a:t>Energy spread       0.001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r>
              <a:rPr lang="en-US" altLang="en-US" sz="1600" dirty="0" smtClean="0">
                <a:latin typeface="Arial" charset="0"/>
                <a:cs typeface="Arial" charset="0"/>
              </a:rPr>
              <a:t>Nominal 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betatron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    14 m</a:t>
            </a:r>
          </a:p>
          <a:p>
            <a:r>
              <a:rPr lang="en-US" altLang="en-US" sz="1600" dirty="0" smtClean="0">
                <a:latin typeface="Arial" charset="0"/>
                <a:cs typeface="Arial" charset="0"/>
              </a:rPr>
              <a:t>Nominal dispersion    1 m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3810000" cy="2590800"/>
          </a:xfrm>
        </p:spPr>
        <p:txBody>
          <a:bodyPr/>
          <a:lstStyle/>
          <a:p>
            <a:pPr marL="280988" indent="-280988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Magnet ramp range</a:t>
            </a:r>
          </a:p>
          <a:p>
            <a:pPr marL="280988" indent="-280988">
              <a:buFontTx/>
              <a:buNone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   0.3 to 3 T  typical for super-ferric 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Ramp range &gt; 10 is technical feasible, but requires more R&amp;D and cost. 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Space charge tune-shift limit in the booster and collider ring 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Choice of Booster Ring Ejection Energy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023F9722-FDC4-4E21-B282-7D0F4CCFC13B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17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78432"/>
              </p:ext>
            </p:extLst>
          </p:nvPr>
        </p:nvGraphicFramePr>
        <p:xfrm>
          <a:off x="3810000" y="2743200"/>
          <a:ext cx="52578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447800"/>
                <a:gridCol w="1219200"/>
                <a:gridCol w="1295400"/>
              </a:tblGrid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Kinetic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Magnet field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Ramp range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15.0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Collider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ring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15.1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36231"/>
              </p:ext>
            </p:extLst>
          </p:nvPr>
        </p:nvGraphicFramePr>
        <p:xfrm>
          <a:off x="3810000" y="4648200"/>
          <a:ext cx="52578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447800"/>
                <a:gridCol w="1219200"/>
                <a:gridCol w="1295400"/>
              </a:tblGrid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Kinetic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Magnet field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Ramp Range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0.05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17.9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Collider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ring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18.2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94266"/>
              </p:ext>
            </p:extLst>
          </p:nvPr>
        </p:nvGraphicFramePr>
        <p:xfrm>
          <a:off x="3810000" y="838200"/>
          <a:ext cx="52578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447800"/>
                <a:gridCol w="1219200"/>
                <a:gridCol w="1295400"/>
              </a:tblGrid>
              <a:tr h="1524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Kinetic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Magnet field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Ramp Range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0.285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Collider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ring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The MEIC collider ring receives 9 to 63 long bunches from the booster ring (bunch length is 100 m to 40 m)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The colliding beam has a 476 MHz bunch repetition frequency </a:t>
            </a:r>
            <a:r>
              <a:rPr lang="en-US" sz="2000" dirty="0" smtClean="0">
                <a:sym typeface="Wingdings" pitchFamily="2" charset="2"/>
              </a:rPr>
              <a:t> 3418 bunches in the collider ring</a:t>
            </a:r>
            <a:endParaRPr lang="en-US" sz="2000" dirty="0" smtClean="0"/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The old scheme is first de-bunching (to a coasting beam) then re-bunching  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There are serious problems 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Longitudinal instability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Abort/cleaning gap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The alternative approach is </a:t>
            </a:r>
            <a:r>
              <a:rPr lang="en-US" sz="2000" b="1" i="1" dirty="0" smtClean="0"/>
              <a:t>bunching splitting </a:t>
            </a:r>
            <a:r>
              <a:rPr lang="en-US" sz="2000" dirty="0" smtClean="0"/>
              <a:t>(used in RHIC and LHC)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LHC scheme, in proton synchrotron (PS)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4 + 2 bunches injection in H=7,  one empty bucket for a gap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1 to 3 split to 18 bunches in H=21, then 1 to 4 split to 72 bunches in H=84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Bunch spacing is 25 ns, gap is 320 ns ~ 96 m (now can be shorter)</a:t>
            </a:r>
          </a:p>
          <a:p>
            <a:pPr>
              <a:spcBef>
                <a:spcPts val="1800"/>
              </a:spcBef>
              <a:defRPr/>
            </a:pPr>
            <a:endParaRPr lang="en-US" sz="2000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Towards 476 MHz Bunch Repetition Rate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C499C6AD-B01A-484B-A5D9-7A3CE26D5315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18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609600" y="6324600"/>
            <a:ext cx="2895600" cy="381000"/>
          </a:xfrm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Bunch Splitting In LHC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78EB6F23-5B3B-4EEA-A51A-E96B82B6688C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19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5638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5105400" y="3729038"/>
            <a:ext cx="990600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1 to 3</a:t>
            </a: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7848600" y="3805238"/>
            <a:ext cx="990600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1 to 4</a:t>
            </a: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0" y="838200"/>
            <a:ext cx="9906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1 to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3733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MEIC ion injector complex was </a:t>
            </a:r>
            <a:r>
              <a:rPr lang="en-US" sz="2000" dirty="0"/>
              <a:t>designed </a:t>
            </a:r>
            <a:r>
              <a:rPr lang="en-US" sz="2000" dirty="0" smtClean="0"/>
              <a:t>more than </a:t>
            </a:r>
            <a:r>
              <a:rPr lang="en-US" sz="2000" dirty="0"/>
              <a:t>10 years </a:t>
            </a:r>
            <a:r>
              <a:rPr lang="en-US" sz="2000" dirty="0" smtClean="0"/>
              <a:t>ago 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/>
              <a:t>B</a:t>
            </a:r>
            <a:r>
              <a:rPr lang="en-US" sz="2000" dirty="0" smtClean="0"/>
              <a:t>ack at that time, it </a:t>
            </a:r>
            <a:r>
              <a:rPr lang="en-US" sz="2000" dirty="0"/>
              <a:t>had a very different goal for the </a:t>
            </a:r>
            <a:r>
              <a:rPr lang="en-US" sz="2000" dirty="0" smtClean="0"/>
              <a:t>colliding </a:t>
            </a:r>
            <a:r>
              <a:rPr lang="en-US" sz="2000" dirty="0"/>
              <a:t>beams</a:t>
            </a:r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/>
              <a:t>1.5 GHz bunch repetition rate, 1 A </a:t>
            </a:r>
            <a:r>
              <a:rPr lang="en-US" dirty="0" smtClean="0"/>
              <a:t>nominal current, 5 mm RMS bunch length </a:t>
            </a:r>
            <a:endParaRPr lang="en-US" dirty="0"/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/>
              <a:t>Cost issue was </a:t>
            </a:r>
            <a:r>
              <a:rPr lang="en-US" b="1" i="1" dirty="0"/>
              <a:t>not</a:t>
            </a:r>
            <a:r>
              <a:rPr lang="en-US" dirty="0"/>
              <a:t> factored in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The ion injector design meets the requirement of formation of proton and ion beams for collisions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MEIC </a:t>
            </a:r>
            <a:r>
              <a:rPr lang="en-US" sz="2000" dirty="0"/>
              <a:t>design has been evolved since then</a:t>
            </a:r>
          </a:p>
          <a:p>
            <a:pPr marL="688975" indent="-349250">
              <a:defRPr/>
            </a:pPr>
            <a:r>
              <a:rPr lang="en-US" b="1" dirty="0"/>
              <a:t>Cost is the top driver now </a:t>
            </a:r>
            <a:r>
              <a:rPr lang="en-US" dirty="0"/>
              <a:t>   (presently, there is a $300M </a:t>
            </a:r>
            <a:r>
              <a:rPr lang="en-US" dirty="0" smtClean="0"/>
              <a:t>gap to the target)</a:t>
            </a:r>
            <a:endParaRPr lang="en-US" dirty="0"/>
          </a:p>
          <a:p>
            <a:pPr marL="688975" indent="-349250">
              <a:defRPr/>
            </a:pPr>
            <a:r>
              <a:rPr lang="en-US" dirty="0" smtClean="0"/>
              <a:t>476 </a:t>
            </a:r>
            <a:r>
              <a:rPr lang="en-US" dirty="0"/>
              <a:t>MHz bunch repetition rate,  0.5 A </a:t>
            </a:r>
            <a:r>
              <a:rPr lang="en-US" dirty="0" smtClean="0"/>
              <a:t>nominal current, 1~2 cm RMS bunch length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Motivation of Design Optimization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52400" y="816110"/>
            <a:ext cx="8534399" cy="1317490"/>
            <a:chOff x="304801" y="838200"/>
            <a:chExt cx="8534399" cy="1317490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602706" y="1447800"/>
              <a:ext cx="7245896" cy="15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83867" y="1295399"/>
              <a:ext cx="306734" cy="32063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51364" y="1371600"/>
              <a:ext cx="1255590" cy="20765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429001" y="1072475"/>
              <a:ext cx="796653" cy="756325"/>
              <a:chOff x="1676400" y="1295399"/>
              <a:chExt cx="609600" cy="609600"/>
            </a:xfrm>
          </p:grpSpPr>
          <p:cxnSp>
            <p:nvCxnSpPr>
              <p:cNvPr id="39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6" name="Arc 20"/>
                <p:cNvSpPr/>
                <p:nvPr/>
              </p:nvSpPr>
              <p:spPr bwMode="auto">
                <a:xfrm>
                  <a:off x="2972757" y="1296587"/>
                  <a:ext cx="303444" cy="30481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Arc 21"/>
                <p:cNvSpPr/>
                <p:nvPr/>
              </p:nvSpPr>
              <p:spPr bwMode="auto">
                <a:xfrm rot="162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54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3" name="Arc 42"/>
                <p:cNvSpPr/>
                <p:nvPr/>
              </p:nvSpPr>
              <p:spPr bwMode="auto">
                <a:xfrm>
                  <a:off x="2970843" y="1294182"/>
                  <a:ext cx="306015" cy="3048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Arc 43"/>
                <p:cNvSpPr/>
                <p:nvPr/>
              </p:nvSpPr>
              <p:spPr bwMode="auto">
                <a:xfrm rot="162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 bwMode="auto">
                <a:xfrm rot="54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42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5230617" y="838200"/>
              <a:ext cx="1160547" cy="1269108"/>
              <a:chOff x="1676400" y="1295399"/>
              <a:chExt cx="609600" cy="609600"/>
            </a:xfrm>
          </p:grpSpPr>
          <p:cxnSp>
            <p:nvCxnSpPr>
              <p:cNvPr id="29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6" name="Arc 35"/>
                <p:cNvSpPr/>
                <p:nvPr/>
              </p:nvSpPr>
              <p:spPr bwMode="auto">
                <a:xfrm>
                  <a:off x="2971470" y="1295021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Arc 36"/>
                <p:cNvSpPr/>
                <p:nvPr/>
              </p:nvSpPr>
              <p:spPr bwMode="auto">
                <a:xfrm rot="16200000">
                  <a:off x="2971331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 bwMode="auto">
                <a:xfrm rot="5400000">
                  <a:off x="2971331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3" name="Arc 32"/>
                <p:cNvSpPr/>
                <p:nvPr/>
              </p:nvSpPr>
              <p:spPr bwMode="auto">
                <a:xfrm>
                  <a:off x="2972130" y="1294562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 bwMode="auto">
                <a:xfrm rot="16200000">
                  <a:off x="2971990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Arc 34"/>
                <p:cNvSpPr/>
                <p:nvPr/>
              </p:nvSpPr>
              <p:spPr bwMode="auto">
                <a:xfrm rot="5400000">
                  <a:off x="2971990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2" name="Straight Connector 3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7389622" y="838200"/>
              <a:ext cx="1160547" cy="1269108"/>
              <a:chOff x="1676400" y="1295399"/>
              <a:chExt cx="609600" cy="609600"/>
            </a:xfrm>
          </p:grpSpPr>
          <p:cxnSp>
            <p:nvCxnSpPr>
              <p:cNvPr id="19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1339" y="1295021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3" name="Arc 22"/>
                <p:cNvSpPr/>
                <p:nvPr/>
              </p:nvSpPr>
              <p:spPr bwMode="auto">
                <a:xfrm>
                  <a:off x="2972261" y="1294562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Arc 23"/>
                <p:cNvSpPr/>
                <p:nvPr/>
              </p:nvSpPr>
              <p:spPr bwMode="auto">
                <a:xfrm rot="162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Arc 24"/>
                <p:cNvSpPr/>
                <p:nvPr/>
              </p:nvSpPr>
              <p:spPr bwMode="auto">
                <a:xfrm rot="54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2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04801" y="1632469"/>
              <a:ext cx="1033438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ion sources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1446955" y="1748891"/>
              <a:ext cx="140971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SRF </a:t>
              </a:r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Linac</a:t>
              </a:r>
              <a:endParaRPr 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3276601" y="1847914"/>
              <a:ext cx="1371600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pre-booster</a:t>
              </a: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5638801" y="1447801"/>
              <a:ext cx="1143000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Large booster</a:t>
              </a:r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7924800" y="1488272"/>
              <a:ext cx="914400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collider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868432" y="1392542"/>
              <a:ext cx="145068" cy="14101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7620002" y="1405356"/>
              <a:ext cx="228600" cy="13790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935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0" y="5334000"/>
            <a:ext cx="9067800" cy="990600"/>
          </a:xfrm>
        </p:spPr>
        <p:txBody>
          <a:bodyPr/>
          <a:lstStyle/>
          <a:p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Gold beam adiabatic bunch merging in the Brookhaven Booster. Time flows from bottom to top. Four RF harmonics (</a:t>
            </a:r>
            <a:r>
              <a:rPr lang="en-US" altLang="en-US" sz="2000" i="1" smtClean="0">
                <a:latin typeface="Arial" charset="0"/>
                <a:ea typeface="ＭＳ Ｐゴシック" pitchFamily="34" charset="-128"/>
                <a:cs typeface="Arial" charset="0"/>
              </a:rPr>
              <a:t>h</a:t>
            </a: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=4, 8, 12, 24) are used to perform successive 2-to-1 and 3-to-1 bunch merges for a final effective 6-1 merge.</a:t>
            </a:r>
          </a:p>
          <a:p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Bunch Merging in RHIC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B477A045-0F01-4959-BFC8-2A85C7E2279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20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76200" y="3581400"/>
            <a:ext cx="8991600" cy="2286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Leaving a gap in the booster ring and in the collider ring</a:t>
            </a: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Missing long bunches since beam is always captured in some kind of RF buckets (similar to the PS case, 6 bunches in H-7 buckets) </a:t>
            </a: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Adjust the ratio of the booster and collider ring circumference </a:t>
            </a:r>
          </a:p>
          <a:p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Barrier-bucket is another approach which deserves further studies   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Bunch Splitting in MEIC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52C40BA0-0A00-4827-86B9-29E5F3F426C7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21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036638"/>
          <a:ext cx="8991600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2057400"/>
                <a:gridCol w="1752600"/>
                <a:gridCol w="2133600"/>
                <a:gridCol w="18288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energy (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Long bunches in the collider ring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Splitting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Short bunches in the collider ring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Collider Ring circumference (m)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3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1x10,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1x6, 1x6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3240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2041.2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+ gap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1x5,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1x5, 1x5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3375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2126.3 + gap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1x3, 1x3, 1x6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1x5, 1x5, 1x2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3402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3150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2143.3 + gap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1984.5 + gap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At low energy, it is challenge to accelerate protons and heavy ions </a:t>
            </a:r>
            <a:r>
              <a:rPr lang="en-US" sz="2000" i="1" dirty="0" smtClean="0"/>
              <a:t>efficiently</a:t>
            </a:r>
            <a:r>
              <a:rPr lang="en-US" sz="2000" dirty="0" smtClean="0"/>
              <a:t> using a common DTL type apparatus since ions have different flying time in drafting tubes due to different charge-mass ratio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/>
              <a:t>For example, Lead ions has different charge states in a </a:t>
            </a:r>
            <a:r>
              <a:rPr lang="en-US" sz="2000" dirty="0" err="1" smtClean="0"/>
              <a:t>linac</a:t>
            </a:r>
            <a:r>
              <a:rPr lang="en-US" sz="2000" dirty="0" smtClean="0"/>
              <a:t>, </a:t>
            </a:r>
          </a:p>
          <a:p>
            <a:pPr marL="915988">
              <a:spcBef>
                <a:spcPts val="300"/>
              </a:spcBef>
              <a:defRPr/>
            </a:pPr>
            <a:r>
              <a:rPr lang="en-US" sz="2000" dirty="0" smtClean="0"/>
              <a:t>From source:     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</a:t>
            </a:r>
            <a:r>
              <a:rPr lang="en-US" sz="2000" baseline="30000" dirty="0" smtClean="0"/>
              <a:t>30+</a:t>
            </a:r>
            <a:r>
              <a:rPr lang="en-US" sz="2000" dirty="0" smtClean="0"/>
              <a:t>,   208/30=6.93</a:t>
            </a:r>
          </a:p>
          <a:p>
            <a:pPr marL="915988">
              <a:spcBef>
                <a:spcPts val="300"/>
              </a:spcBef>
              <a:defRPr/>
            </a:pPr>
            <a:r>
              <a:rPr lang="en-US" sz="2000" dirty="0" smtClean="0"/>
              <a:t>After stripper:     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</a:t>
            </a:r>
            <a:r>
              <a:rPr lang="en-US" sz="2000" baseline="30000" dirty="0" smtClean="0"/>
              <a:t>67+</a:t>
            </a:r>
            <a:r>
              <a:rPr lang="en-US" sz="2000" dirty="0" smtClean="0"/>
              <a:t>,   208/30=3.10</a:t>
            </a:r>
          </a:p>
          <a:p>
            <a:pPr marL="915988">
              <a:spcBef>
                <a:spcPts val="300"/>
              </a:spcBef>
              <a:defRPr/>
            </a:pPr>
            <a:r>
              <a:rPr lang="en-US" sz="2000" dirty="0" smtClean="0"/>
              <a:t>Stripping injection into collider:  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</a:t>
            </a:r>
            <a:r>
              <a:rPr lang="en-US" sz="2000" baseline="30000" dirty="0" smtClean="0"/>
              <a:t>82+</a:t>
            </a:r>
            <a:r>
              <a:rPr lang="en-US" sz="2000" dirty="0" smtClean="0"/>
              <a:t>,   208/30=2.53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/>
              <a:t>The standard approach is two </a:t>
            </a:r>
            <a:r>
              <a:rPr lang="en-US" sz="2000" dirty="0" err="1" smtClean="0"/>
              <a:t>linacs</a:t>
            </a:r>
            <a:r>
              <a:rPr lang="en-US" sz="2000" dirty="0" smtClean="0"/>
              <a:t> </a:t>
            </a:r>
          </a:p>
          <a:p>
            <a:pPr>
              <a:spcBef>
                <a:spcPts val="600"/>
              </a:spcBef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defRPr/>
            </a:pPr>
            <a:endParaRPr lang="en-US" sz="2000" dirty="0" smtClean="0"/>
          </a:p>
          <a:p>
            <a:pPr>
              <a:spcBef>
                <a:spcPts val="1200"/>
              </a:spcBef>
              <a:defRPr/>
            </a:pPr>
            <a:endParaRPr lang="en-US" sz="2000" dirty="0" smtClean="0"/>
          </a:p>
          <a:p>
            <a:pPr>
              <a:spcBef>
                <a:spcPts val="2400"/>
              </a:spcBef>
              <a:defRPr/>
            </a:pPr>
            <a:r>
              <a:rPr lang="en-US" sz="2000" dirty="0" smtClean="0"/>
              <a:t>Electron cooling is required for accumulation of heavy ions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/>
              <a:t>Pre-cooling of heavy ions in the booster ring seems not necessary</a:t>
            </a:r>
          </a:p>
          <a:p>
            <a:pPr>
              <a:spcBef>
                <a:spcPts val="1200"/>
              </a:spcBef>
              <a:defRPr/>
            </a:pPr>
            <a:endParaRPr lang="en-US" sz="2000" dirty="0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Formation of Heavy Ion Beams in MEIC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216799DB-EB98-482A-99C0-E51B1350B9D0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22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26629" name="Group 54"/>
          <p:cNvGrpSpPr>
            <a:grpSpLocks/>
          </p:cNvGrpSpPr>
          <p:nvPr/>
        </p:nvGrpSpPr>
        <p:grpSpPr bwMode="auto">
          <a:xfrm>
            <a:off x="838200" y="3810000"/>
            <a:ext cx="7924800" cy="1654175"/>
            <a:chOff x="228601" y="3733800"/>
            <a:chExt cx="8515349" cy="1804068"/>
          </a:xfrm>
        </p:grpSpPr>
        <p:cxnSp>
          <p:nvCxnSpPr>
            <p:cNvPr id="26630" name="Straight Connector 12"/>
            <p:cNvCxnSpPr>
              <a:cxnSpLocks noChangeShapeType="1"/>
            </p:cNvCxnSpPr>
            <p:nvPr/>
          </p:nvCxnSpPr>
          <p:spPr bwMode="auto">
            <a:xfrm flipV="1">
              <a:off x="838200" y="5105400"/>
              <a:ext cx="21336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31" name="Straight Connector 7"/>
            <p:cNvCxnSpPr>
              <a:cxnSpLocks noChangeShapeType="1"/>
            </p:cNvCxnSpPr>
            <p:nvPr/>
          </p:nvCxnSpPr>
          <p:spPr bwMode="auto">
            <a:xfrm flipV="1">
              <a:off x="838200" y="4343400"/>
              <a:ext cx="21336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685800" y="4191000"/>
              <a:ext cx="152400" cy="3048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1066800" y="4191000"/>
              <a:ext cx="1219200" cy="3048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6634" name="Straight Connector 8"/>
            <p:cNvCxnSpPr>
              <a:cxnSpLocks noChangeShapeType="1"/>
            </p:cNvCxnSpPr>
            <p:nvPr/>
          </p:nvCxnSpPr>
          <p:spPr bwMode="auto">
            <a:xfrm>
              <a:off x="2971800" y="4343400"/>
              <a:ext cx="762000" cy="3810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685800" y="4953000"/>
              <a:ext cx="152400" cy="3048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6" name="Rectangle 11"/>
            <p:cNvSpPr>
              <a:spLocks noChangeArrowheads="1"/>
            </p:cNvSpPr>
            <p:nvPr/>
          </p:nvSpPr>
          <p:spPr bwMode="auto">
            <a:xfrm>
              <a:off x="1066800" y="4953000"/>
              <a:ext cx="1219200" cy="3048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6637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4724400"/>
              <a:ext cx="762000" cy="3810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38" name="Straight Connector 5"/>
            <p:cNvCxnSpPr>
              <a:cxnSpLocks noChangeShapeType="1"/>
            </p:cNvCxnSpPr>
            <p:nvPr/>
          </p:nvCxnSpPr>
          <p:spPr bwMode="auto">
            <a:xfrm>
              <a:off x="3733800" y="4724400"/>
              <a:ext cx="310260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9" name="TextBox 12"/>
            <p:cNvSpPr txBox="1">
              <a:spLocks noChangeArrowheads="1"/>
            </p:cNvSpPr>
            <p:nvPr/>
          </p:nvSpPr>
          <p:spPr bwMode="auto">
            <a:xfrm>
              <a:off x="228601" y="3733800"/>
              <a:ext cx="11429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APBIS </a:t>
              </a:r>
            </a:p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H- source</a:t>
              </a:r>
            </a:p>
          </p:txBody>
        </p:sp>
        <p:sp>
          <p:nvSpPr>
            <p:cNvPr id="26640" name="TextBox 13"/>
            <p:cNvSpPr txBox="1">
              <a:spLocks noChangeArrowheads="1"/>
            </p:cNvSpPr>
            <p:nvPr/>
          </p:nvSpPr>
          <p:spPr bwMode="auto">
            <a:xfrm>
              <a:off x="987551" y="4419600"/>
              <a:ext cx="14508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proton linac</a:t>
              </a:r>
            </a:p>
          </p:txBody>
        </p:sp>
        <p:sp>
          <p:nvSpPr>
            <p:cNvPr id="26641" name="TextBox 14"/>
            <p:cNvSpPr txBox="1">
              <a:spLocks noChangeArrowheads="1"/>
            </p:cNvSpPr>
            <p:nvPr/>
          </p:nvSpPr>
          <p:spPr bwMode="auto">
            <a:xfrm>
              <a:off x="4268302" y="4800600"/>
              <a:ext cx="18276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booster </a:t>
              </a:r>
            </a:p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   (0.285 to 8 GeV)</a:t>
              </a:r>
            </a:p>
          </p:txBody>
        </p:sp>
        <p:grpSp>
          <p:nvGrpSpPr>
            <p:cNvPr id="26642" name="Group 50"/>
            <p:cNvGrpSpPr>
              <a:grpSpLocks/>
            </p:cNvGrpSpPr>
            <p:nvPr/>
          </p:nvGrpSpPr>
          <p:grpSpPr bwMode="auto">
            <a:xfrm>
              <a:off x="6309142" y="3962400"/>
              <a:ext cx="2434808" cy="1463534"/>
              <a:chOff x="6309142" y="4038600"/>
              <a:chExt cx="2434808" cy="1463534"/>
            </a:xfrm>
          </p:grpSpPr>
          <p:grpSp>
            <p:nvGrpSpPr>
              <p:cNvPr id="26659" name="Group 42"/>
              <p:cNvGrpSpPr>
                <a:grpSpLocks/>
              </p:cNvGrpSpPr>
              <p:nvPr/>
            </p:nvGrpSpPr>
            <p:grpSpPr bwMode="auto">
              <a:xfrm>
                <a:off x="6354932" y="4038600"/>
                <a:ext cx="1595934" cy="1463534"/>
                <a:chOff x="1676400" y="1295399"/>
                <a:chExt cx="609600" cy="609600"/>
              </a:xfrm>
            </p:grpSpPr>
            <p:cxnSp>
              <p:nvCxnSpPr>
                <p:cNvPr id="26663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6664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7" name="Arc 36"/>
                  <p:cNvSpPr/>
                  <p:nvPr/>
                </p:nvSpPr>
                <p:spPr bwMode="auto">
                  <a:xfrm>
                    <a:off x="2971625" y="1296095"/>
                    <a:ext cx="304281" cy="30432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 bwMode="auto">
                  <a:xfrm rot="16200000">
                    <a:off x="2971602" y="1296118"/>
                    <a:ext cx="304326" cy="30428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" name="Arc 38"/>
                  <p:cNvSpPr/>
                  <p:nvPr/>
                </p:nvSpPr>
                <p:spPr bwMode="auto">
                  <a:xfrm rot="5400000">
                    <a:off x="2971602" y="1296118"/>
                    <a:ext cx="304326" cy="30428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665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4" name="Arc 33"/>
                  <p:cNvSpPr/>
                  <p:nvPr/>
                </p:nvSpPr>
                <p:spPr bwMode="auto">
                  <a:xfrm>
                    <a:off x="2973930" y="1295652"/>
                    <a:ext cx="304281" cy="305048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Arc 34"/>
                  <p:cNvSpPr/>
                  <p:nvPr/>
                </p:nvSpPr>
                <p:spPr bwMode="auto">
                  <a:xfrm rot="16200000">
                    <a:off x="2973547" y="1296035"/>
                    <a:ext cx="305048" cy="30428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Arc 35"/>
                  <p:cNvSpPr/>
                  <p:nvPr/>
                </p:nvSpPr>
                <p:spPr bwMode="auto">
                  <a:xfrm rot="5400000">
                    <a:off x="2973547" y="1296035"/>
                    <a:ext cx="305048" cy="30428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6666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660" name="TextBox 16"/>
              <p:cNvSpPr txBox="1">
                <a:spLocks noChangeArrowheads="1"/>
              </p:cNvSpPr>
              <p:nvPr/>
            </p:nvSpPr>
            <p:spPr bwMode="auto">
              <a:xfrm>
                <a:off x="7093609" y="4763450"/>
                <a:ext cx="16503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400" b="1">
                    <a:latin typeface="Arial" charset="0"/>
                    <a:cs typeface="Arial" charset="0"/>
                  </a:rPr>
                  <a:t>collider ring</a:t>
                </a:r>
              </a:p>
              <a:p>
                <a:pPr algn="ctr"/>
                <a:r>
                  <a:rPr lang="en-US" altLang="en-US" sz="1400" b="1">
                    <a:latin typeface="Arial" charset="0"/>
                    <a:cs typeface="Arial" charset="0"/>
                  </a:rPr>
                  <a:t>(8 to 100 GeV)</a:t>
                </a:r>
              </a:p>
            </p:txBody>
          </p:sp>
          <p:sp>
            <p:nvSpPr>
              <p:cNvPr id="26661" name="Rectangle 18"/>
              <p:cNvSpPr>
                <a:spLocks noChangeArrowheads="1"/>
              </p:cNvSpPr>
              <p:nvPr/>
            </p:nvSpPr>
            <p:spPr bwMode="auto">
              <a:xfrm>
                <a:off x="6803794" y="4715273"/>
                <a:ext cx="217627" cy="96353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662" name="TextBox 20"/>
              <p:cNvSpPr txBox="1">
                <a:spLocks noChangeArrowheads="1"/>
              </p:cNvSpPr>
              <p:nvPr/>
            </p:nvSpPr>
            <p:spPr bwMode="auto">
              <a:xfrm>
                <a:off x="6309142" y="4194728"/>
                <a:ext cx="943052" cy="502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BB cooler</a:t>
                </a:r>
              </a:p>
            </p:txBody>
          </p:sp>
        </p:grpSp>
        <p:grpSp>
          <p:nvGrpSpPr>
            <p:cNvPr id="26643" name="Group 49"/>
            <p:cNvGrpSpPr>
              <a:grpSpLocks/>
            </p:cNvGrpSpPr>
            <p:nvPr/>
          </p:nvGrpSpPr>
          <p:grpSpPr bwMode="auto">
            <a:xfrm>
              <a:off x="3805046" y="4191000"/>
              <a:ext cx="1224154" cy="978738"/>
              <a:chOff x="3805046" y="4230689"/>
              <a:chExt cx="1224154" cy="978738"/>
            </a:xfrm>
          </p:grpSpPr>
          <p:grpSp>
            <p:nvGrpSpPr>
              <p:cNvPr id="26646" name="Group 30"/>
              <p:cNvGrpSpPr>
                <a:grpSpLocks/>
              </p:cNvGrpSpPr>
              <p:nvPr/>
            </p:nvGrpSpPr>
            <p:grpSpPr bwMode="auto">
              <a:xfrm>
                <a:off x="4231233" y="4331307"/>
                <a:ext cx="797967" cy="878120"/>
                <a:chOff x="1676400" y="1295399"/>
                <a:chExt cx="609600" cy="609600"/>
              </a:xfrm>
            </p:grpSpPr>
            <p:cxnSp>
              <p:nvCxnSpPr>
                <p:cNvPr id="26649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665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7" name="Arc 20"/>
                  <p:cNvSpPr/>
                  <p:nvPr/>
                </p:nvSpPr>
                <p:spPr bwMode="auto">
                  <a:xfrm>
                    <a:off x="2973906" y="1296378"/>
                    <a:ext cx="302326" cy="305288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Arc 21"/>
                  <p:cNvSpPr/>
                  <p:nvPr/>
                </p:nvSpPr>
                <p:spPr bwMode="auto">
                  <a:xfrm rot="16200000">
                    <a:off x="2972424" y="1297860"/>
                    <a:ext cx="305288" cy="30232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Arc 48"/>
                  <p:cNvSpPr/>
                  <p:nvPr/>
                </p:nvSpPr>
                <p:spPr bwMode="auto">
                  <a:xfrm rot="5400000">
                    <a:off x="2972424" y="1297860"/>
                    <a:ext cx="305288" cy="30232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651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4" name="Arc 43"/>
                  <p:cNvSpPr/>
                  <p:nvPr/>
                </p:nvSpPr>
                <p:spPr bwMode="auto">
                  <a:xfrm>
                    <a:off x="2977513" y="1294647"/>
                    <a:ext cx="306235" cy="30408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 bwMode="auto">
                  <a:xfrm rot="16200000">
                    <a:off x="2978588" y="1293573"/>
                    <a:ext cx="304086" cy="30623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 bwMode="auto">
                  <a:xfrm rot="5400000">
                    <a:off x="2978588" y="1293573"/>
                    <a:ext cx="304086" cy="30623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6652" name="Straight Connector 4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647" name="Rectangle 17"/>
              <p:cNvSpPr>
                <a:spLocks noChangeArrowheads="1"/>
              </p:cNvSpPr>
              <p:nvPr/>
            </p:nvSpPr>
            <p:spPr bwMode="auto">
              <a:xfrm>
                <a:off x="4410761" y="4747191"/>
                <a:ext cx="110642" cy="96353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648" name="TextBox 20"/>
              <p:cNvSpPr txBox="1">
                <a:spLocks noChangeArrowheads="1"/>
              </p:cNvSpPr>
              <p:nvPr/>
            </p:nvSpPr>
            <p:spPr bwMode="auto">
              <a:xfrm>
                <a:off x="3805046" y="4230689"/>
                <a:ext cx="979323" cy="29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DC cooler</a:t>
                </a:r>
              </a:p>
            </p:txBody>
          </p:sp>
        </p:grpSp>
        <p:sp>
          <p:nvSpPr>
            <p:cNvPr id="26644" name="TextBox 13"/>
            <p:cNvSpPr txBox="1">
              <a:spLocks noChangeArrowheads="1"/>
            </p:cNvSpPr>
            <p:nvPr/>
          </p:nvSpPr>
          <p:spPr bwMode="auto">
            <a:xfrm>
              <a:off x="883628" y="5230091"/>
              <a:ext cx="16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Heavy ion linac</a:t>
              </a:r>
            </a:p>
          </p:txBody>
        </p:sp>
        <p:sp>
          <p:nvSpPr>
            <p:cNvPr id="26645" name="TextBox 12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6857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EBIS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513" r="13136" b="4054"/>
          <a:stretch/>
        </p:blipFill>
        <p:spPr bwMode="auto">
          <a:xfrm>
            <a:off x="4954070" y="781561"/>
            <a:ext cx="4189930" cy="27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32657" y="2819400"/>
            <a:ext cx="8001000" cy="3581400"/>
          </a:xfrm>
        </p:spPr>
        <p:txBody>
          <a:bodyPr/>
          <a:lstStyle/>
          <a:p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LHC </a:t>
            </a:r>
          </a:p>
          <a:p>
            <a:pPr marL="627063" indent="-287338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4.2 MeV/n for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Pb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  very low,</a:t>
            </a:r>
          </a:p>
          <a:p>
            <a:pPr marL="627063" indent="-287338"/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compact accumulator-booster ring (LEIR)</a:t>
            </a:r>
            <a:endParaRPr lang="en-US" alt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spcBef>
                <a:spcPts val="2400"/>
              </a:spcBef>
            </a:pPr>
            <a:r>
              <a:rPr lang="en-US" alt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MEIC</a:t>
            </a:r>
          </a:p>
          <a:p>
            <a:pPr marL="627063" indent="-400050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Presently a single booster design</a:t>
            </a:r>
          </a:p>
          <a:p>
            <a:pPr marL="627063" indent="-400050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Booster size is relatively large (~240 m, 1/9 of the collider ring)</a:t>
            </a:r>
          </a:p>
          <a:p>
            <a:pPr marL="627063" indent="-400050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The SRF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has a stripper (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30000" dirty="0" smtClean="0"/>
              <a:t>30+</a:t>
            </a:r>
            <a:r>
              <a:rPr lang="en-US" dirty="0" smtClean="0"/>
              <a:t> to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30000" dirty="0" smtClean="0"/>
              <a:t>67+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) @ 13 MeV/n, providing a good reference point (we prefer a high charge state)</a:t>
            </a:r>
          </a:p>
          <a:p>
            <a:pPr marL="627063" indent="-400050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As a preliminary conceptual study, </a:t>
            </a: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w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e choose 25 MeV/n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Choosing Energy of MEIC Heavy Ion </a:t>
            </a:r>
            <a:r>
              <a:rPr lang="en-US" altLang="en-US" sz="3200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endParaRPr lang="en-US" altLang="en-US" sz="3200" dirty="0" smtClean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97A7618C-37CB-4512-9B62-19EF938F488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23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943600" y="3000103"/>
            <a:ext cx="838200" cy="609600"/>
          </a:xfrm>
          <a:prstGeom prst="ellips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6530" y="838200"/>
            <a:ext cx="9137470" cy="457200"/>
          </a:xfrm>
        </p:spPr>
        <p:txBody>
          <a:bodyPr/>
          <a:lstStyle/>
          <a:p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It is advantage in cost and operation to have a single </a:t>
            </a:r>
            <a:r>
              <a:rPr lang="en-US" altLang="en-US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endParaRPr lang="en-US" alt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Single (</a:t>
            </a:r>
            <a:r>
              <a:rPr lang="en-US" altLang="en-US" i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Low</a:t>
            </a:r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) Ion </a:t>
            </a:r>
            <a:r>
              <a:rPr lang="en-US" altLang="en-US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 Approach?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97A7618C-37CB-4512-9B62-19EF938F488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24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200673" y="1665805"/>
            <a:ext cx="8763000" cy="1337243"/>
            <a:chOff x="2036682" y="884047"/>
            <a:chExt cx="5729368" cy="1337086"/>
          </a:xfrm>
        </p:grpSpPr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4470400" y="1450275"/>
              <a:ext cx="647657" cy="96000"/>
              <a:chOff x="4470400" y="2962275"/>
              <a:chExt cx="647657" cy="96000"/>
            </a:xfrm>
          </p:grpSpPr>
          <p:cxnSp>
            <p:nvCxnSpPr>
              <p:cNvPr id="38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4702175" y="2965450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39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4937125" y="3057525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0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470400" y="3051175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" name="Straight Connector 38"/>
              <p:cNvCxnSpPr>
                <a:cxnSpLocks noChangeShapeType="1"/>
              </p:cNvCxnSpPr>
              <p:nvPr/>
            </p:nvCxnSpPr>
            <p:spPr bwMode="auto">
              <a:xfrm flipV="1">
                <a:off x="4638675" y="2962275"/>
                <a:ext cx="76200" cy="8890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2" name="Straight Connector 39"/>
              <p:cNvCxnSpPr>
                <a:cxnSpLocks noChangeShapeType="1"/>
              </p:cNvCxnSpPr>
              <p:nvPr/>
            </p:nvCxnSpPr>
            <p:spPr bwMode="auto">
              <a:xfrm flipH="1" flipV="1">
                <a:off x="4873625" y="2965450"/>
                <a:ext cx="76200" cy="8890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</p:grp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3948124" y="1722317"/>
              <a:ext cx="579678" cy="307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 smtClean="0">
                  <a:latin typeface="Arial" charset="0"/>
                  <a:cs typeface="Arial" charset="0"/>
                </a:rPr>
                <a:t>stripping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cxnSp>
          <p:nvCxnSpPr>
            <p:cNvPr id="1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4411545" y="1672473"/>
              <a:ext cx="184246" cy="20205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6239964" y="1369161"/>
              <a:ext cx="793049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10 cryostats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3703668" y="1364322"/>
              <a:ext cx="72449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4 cryostats</a:t>
              </a: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5186188" y="1369161"/>
              <a:ext cx="195940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2036682" y="884047"/>
              <a:ext cx="648133" cy="72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A40000"/>
                  </a:solidFill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2814643" y="1793704"/>
              <a:ext cx="127428" cy="427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>
              <a:off x="2654969" y="1212104"/>
              <a:ext cx="0" cy="598198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rot="-5400000">
              <a:off x="2672536" y="1229666"/>
              <a:ext cx="0" cy="598198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251324" y="1454575"/>
              <a:ext cx="202042" cy="153941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604096" y="963887"/>
              <a:ext cx="99417" cy="262983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605766" y="1818644"/>
              <a:ext cx="99417" cy="262983"/>
            </a:xfrm>
            <a:prstGeom prst="rect">
              <a:avLst/>
            </a:prstGeom>
            <a:solidFill>
              <a:srgbClr val="DEA3A2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568819" y="1384018"/>
              <a:ext cx="186007" cy="28864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952124" y="1438900"/>
              <a:ext cx="145852" cy="174725"/>
            </a:xfrm>
            <a:prstGeom prst="rect">
              <a:avLst/>
            </a:prstGeom>
            <a:solidFill>
              <a:srgbClr val="FFC30E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098110" y="1470084"/>
              <a:ext cx="128147" cy="118538"/>
            </a:xfrm>
            <a:prstGeom prst="rect">
              <a:avLst/>
            </a:prstGeom>
            <a:solidFill>
              <a:srgbClr val="8AA235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4" name="Rounded Rectangle 21"/>
            <p:cNvSpPr>
              <a:spLocks noChangeArrowheads="1"/>
            </p:cNvSpPr>
            <p:nvPr/>
          </p:nvSpPr>
          <p:spPr bwMode="auto">
            <a:xfrm>
              <a:off x="3223050" y="1396847"/>
              <a:ext cx="359185" cy="279019"/>
            </a:xfrm>
            <a:prstGeom prst="roundRect">
              <a:avLst>
                <a:gd name="adj" fmla="val 16667"/>
              </a:avLst>
            </a:prstGeom>
            <a:solidFill>
              <a:srgbClr val="FFC30E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5" name="Rounded Rectangle 22"/>
            <p:cNvSpPr>
              <a:spLocks noChangeArrowheads="1"/>
            </p:cNvSpPr>
            <p:nvPr/>
          </p:nvSpPr>
          <p:spPr bwMode="auto">
            <a:xfrm>
              <a:off x="3587113" y="1397860"/>
              <a:ext cx="960434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6" name="Rounded Rectangle 23"/>
            <p:cNvSpPr>
              <a:spLocks noChangeArrowheads="1"/>
            </p:cNvSpPr>
            <p:nvPr/>
          </p:nvSpPr>
          <p:spPr bwMode="auto">
            <a:xfrm>
              <a:off x="5036683" y="1401720"/>
              <a:ext cx="505038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cxnSp>
          <p:nvCxnSpPr>
            <p:cNvPr id="27" name="Straight Connector 24"/>
            <p:cNvCxnSpPr>
              <a:cxnSpLocks noChangeShapeType="1"/>
            </p:cNvCxnSpPr>
            <p:nvPr/>
          </p:nvCxnSpPr>
          <p:spPr bwMode="auto">
            <a:xfrm>
              <a:off x="4598859" y="1425711"/>
              <a:ext cx="4438" cy="26759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" name="Rounded Rectangle 25"/>
            <p:cNvSpPr>
              <a:spLocks noChangeArrowheads="1"/>
            </p:cNvSpPr>
            <p:nvPr/>
          </p:nvSpPr>
          <p:spPr bwMode="auto">
            <a:xfrm>
              <a:off x="5547858" y="1401720"/>
              <a:ext cx="2218192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5001807" y="1095378"/>
              <a:ext cx="58596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QWR</a:t>
              </a:r>
            </a:p>
          </p:txBody>
        </p:sp>
        <p:sp>
          <p:nvSpPr>
            <p:cNvPr id="30" name="TextBox 27"/>
            <p:cNvSpPr txBox="1">
              <a:spLocks noChangeArrowheads="1"/>
            </p:cNvSpPr>
            <p:nvPr/>
          </p:nvSpPr>
          <p:spPr bwMode="auto">
            <a:xfrm>
              <a:off x="3710479" y="1072646"/>
              <a:ext cx="58596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QWR</a:t>
              </a:r>
            </a:p>
          </p:txBody>
        </p:sp>
        <p:sp>
          <p:nvSpPr>
            <p:cNvPr id="31" name="TextBox 28"/>
            <p:cNvSpPr txBox="1">
              <a:spLocks noChangeArrowheads="1"/>
            </p:cNvSpPr>
            <p:nvPr/>
          </p:nvSpPr>
          <p:spPr bwMode="auto">
            <a:xfrm>
              <a:off x="5983684" y="1072646"/>
              <a:ext cx="1292087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HWR</a:t>
              </a:r>
            </a:p>
          </p:txBody>
        </p:sp>
        <p:sp>
          <p:nvSpPr>
            <p:cNvPr id="32" name="TextBox 29"/>
            <p:cNvSpPr txBox="1">
              <a:spLocks noChangeArrowheads="1"/>
            </p:cNvSpPr>
            <p:nvPr/>
          </p:nvSpPr>
          <p:spPr bwMode="auto">
            <a:xfrm>
              <a:off x="3229118" y="1383039"/>
              <a:ext cx="349560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IH</a:t>
              </a:r>
            </a:p>
          </p:txBody>
        </p:sp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2797217" y="1123564"/>
              <a:ext cx="50927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RFQ</a:t>
              </a:r>
            </a:p>
          </p:txBody>
        </p:sp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>
              <a:off x="2873637" y="1662474"/>
              <a:ext cx="63498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MEBT</a:t>
              </a:r>
            </a:p>
          </p:txBody>
        </p:sp>
        <p:sp>
          <p:nvSpPr>
            <p:cNvPr id="35" name="TextBox 32"/>
            <p:cNvSpPr txBox="1">
              <a:spLocks noChangeArrowheads="1"/>
            </p:cNvSpPr>
            <p:nvPr/>
          </p:nvSpPr>
          <p:spPr bwMode="auto">
            <a:xfrm>
              <a:off x="6351156" y="1406410"/>
              <a:ext cx="59401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10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36" name="TextBox 33"/>
            <p:cNvSpPr txBox="1">
              <a:spLocks noChangeArrowheads="1"/>
            </p:cNvSpPr>
            <p:nvPr/>
          </p:nvSpPr>
          <p:spPr bwMode="auto">
            <a:xfrm>
              <a:off x="3752565" y="1359936"/>
              <a:ext cx="525456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4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37" name="TextBox 34"/>
            <p:cNvSpPr txBox="1">
              <a:spLocks noChangeArrowheads="1"/>
            </p:cNvSpPr>
            <p:nvPr/>
          </p:nvSpPr>
          <p:spPr bwMode="auto">
            <a:xfrm>
              <a:off x="4957473" y="1383039"/>
              <a:ext cx="643936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2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 flipH="1">
            <a:off x="4199749" y="1589605"/>
            <a:ext cx="22197" cy="167275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490893" y="2869376"/>
            <a:ext cx="146210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p:    55 MeV</a:t>
            </a:r>
          </a:p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13 MeV/u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019800" y="1589605"/>
            <a:ext cx="0" cy="167275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264331" y="2807441"/>
            <a:ext cx="15936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p:    100 MeV</a:t>
            </a:r>
          </a:p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25 MeV/u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907238">
            <a:off x="6743863" y="2535184"/>
            <a:ext cx="369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45587"/>
              </p:ext>
            </p:extLst>
          </p:nvPr>
        </p:nvGraphicFramePr>
        <p:xfrm>
          <a:off x="475793" y="4572000"/>
          <a:ext cx="7982407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00807"/>
                <a:gridCol w="838200"/>
                <a:gridCol w="838200"/>
                <a:gridCol w="685800"/>
                <a:gridCol w="838200"/>
                <a:gridCol w="1981200"/>
              </a:tblGrid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RFQ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CH3 (future upgrade)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 Q/A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 to accelerate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30+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64+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(MeV/u)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4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(MV)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tanks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1"/>
          <p:cNvSpPr txBox="1">
            <a:spLocks/>
          </p:cNvSpPr>
          <p:nvPr/>
        </p:nvSpPr>
        <p:spPr bwMode="auto">
          <a:xfrm>
            <a:off x="64611" y="4114800"/>
            <a:ext cx="4212902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A conceptual design of DTL</a:t>
            </a:r>
          </a:p>
        </p:txBody>
      </p:sp>
      <p:sp>
        <p:nvSpPr>
          <p:cNvPr id="56" name="Content Placeholder 1"/>
          <p:cNvSpPr txBox="1">
            <a:spLocks/>
          </p:cNvSpPr>
          <p:nvPr/>
        </p:nvSpPr>
        <p:spPr bwMode="auto">
          <a:xfrm>
            <a:off x="7496279" y="4114800"/>
            <a:ext cx="1447800" cy="381000"/>
          </a:xfrm>
          <a:prstGeom prst="rect">
            <a:avLst/>
          </a:prstGeom>
          <a:solidFill>
            <a:srgbClr val="66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18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J. </a:t>
            </a:r>
            <a:r>
              <a:rPr lang="en-US" altLang="en-US" sz="1800" b="1" kern="0" dirty="0" err="1" smtClean="0">
                <a:latin typeface="Arial" charset="0"/>
                <a:ea typeface="ＭＳ Ｐゴシック" pitchFamily="34" charset="-128"/>
                <a:cs typeface="Arial" charset="0"/>
              </a:rPr>
              <a:t>Guo</a:t>
            </a:r>
            <a:r>
              <a:rPr lang="en-US" altLang="en-US" sz="18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131688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0292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Bottom-up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: Evaluating different approaches and technologies</a:t>
            </a:r>
          </a:p>
          <a:p>
            <a:pPr marL="804863">
              <a:spcBef>
                <a:spcPts val="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High &amp; low injection energy</a:t>
            </a:r>
          </a:p>
          <a:p>
            <a:pPr marL="804863">
              <a:spcBef>
                <a:spcPts val="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One </a:t>
            </a:r>
            <a:r>
              <a:rPr lang="en-US" alt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vs. two </a:t>
            </a:r>
            <a:r>
              <a:rPr lang="en-US" alt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linacs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. </a:t>
            </a:r>
          </a:p>
          <a:p>
            <a:pPr marL="804863">
              <a:spcBef>
                <a:spcPts val="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Accumulator/booster ring, cyclotron, induction cell line</a:t>
            </a:r>
            <a:endParaRPr lang="en-US" alt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Narrow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to two most promising design concepts (one high and one low injection energy) for further technical analysis  </a:t>
            </a:r>
          </a:p>
          <a:p>
            <a:pPr>
              <a:spcBef>
                <a:spcPts val="1800"/>
              </a:spcBef>
            </a:pPr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Support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cost impact analysis </a:t>
            </a:r>
          </a:p>
          <a:p>
            <a:pPr>
              <a:spcBef>
                <a:spcPts val="1800"/>
              </a:spcBef>
            </a:pPr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Down selection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for a new baseline</a:t>
            </a:r>
          </a:p>
          <a:p>
            <a:pPr marL="339725" indent="-339725">
              <a:spcBef>
                <a:spcPts val="1800"/>
              </a:spcBef>
            </a:pPr>
            <a:endParaRPr lang="en-US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Path Forward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2CF62DBD-CF08-4E4B-AC33-F4050951B74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25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0559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The MEIC accelerator design study group, particularly,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Alex </a:t>
            </a:r>
            <a:r>
              <a:rPr lang="en-US" sz="2000" dirty="0" err="1" smtClean="0"/>
              <a:t>Bogacz</a:t>
            </a:r>
            <a:r>
              <a:rPr lang="en-US" sz="2000" dirty="0" smtClean="0"/>
              <a:t>, </a:t>
            </a:r>
            <a:r>
              <a:rPr lang="en-US" sz="2000" dirty="0" err="1" smtClean="0"/>
              <a:t>Yaroslav</a:t>
            </a:r>
            <a:r>
              <a:rPr lang="en-US" sz="2000" dirty="0" smtClean="0"/>
              <a:t> </a:t>
            </a:r>
            <a:r>
              <a:rPr lang="en-US" sz="2000" dirty="0" err="1" smtClean="0"/>
              <a:t>Derbenev</a:t>
            </a:r>
            <a:r>
              <a:rPr lang="en-US" sz="2000" smtClean="0"/>
              <a:t>,</a:t>
            </a:r>
            <a:r>
              <a:rPr lang="en-US" sz="2000" smtClean="0"/>
              <a:t> </a:t>
            </a:r>
            <a:r>
              <a:rPr lang="en-US" sz="2000" dirty="0" err="1" smtClean="0"/>
              <a:t>Jiquan</a:t>
            </a:r>
            <a:r>
              <a:rPr lang="en-US" sz="2000" dirty="0" smtClean="0"/>
              <a:t> </a:t>
            </a:r>
            <a:r>
              <a:rPr lang="en-US" sz="2000" dirty="0" err="1" smtClean="0"/>
              <a:t>Guo</a:t>
            </a:r>
            <a:r>
              <a:rPr lang="en-US" sz="2000" dirty="0" smtClean="0"/>
              <a:t>, </a:t>
            </a:r>
            <a:r>
              <a:rPr lang="en-US" sz="2000" dirty="0" err="1" smtClean="0"/>
              <a:t>Fanglei</a:t>
            </a:r>
            <a:r>
              <a:rPr lang="en-US" sz="2000" dirty="0" smtClean="0"/>
              <a:t> </a:t>
            </a:r>
            <a:r>
              <a:rPr lang="en-US" sz="2000" dirty="0" smtClean="0"/>
              <a:t>Lin, </a:t>
            </a:r>
            <a:r>
              <a:rPr lang="en-US" sz="2000" dirty="0" err="1" smtClean="0"/>
              <a:t>Vasiliy</a:t>
            </a:r>
            <a:r>
              <a:rPr lang="en-US" sz="2000" dirty="0" smtClean="0"/>
              <a:t> </a:t>
            </a:r>
            <a:r>
              <a:rPr lang="en-US" sz="2000" dirty="0" err="1" smtClean="0"/>
              <a:t>Morozov</a:t>
            </a:r>
            <a:r>
              <a:rPr lang="en-US" sz="2000" dirty="0" smtClean="0"/>
              <a:t>, </a:t>
            </a:r>
            <a:r>
              <a:rPr lang="en-US" sz="2000" dirty="0" err="1" smtClean="0"/>
              <a:t>Fulvia</a:t>
            </a:r>
            <a:r>
              <a:rPr lang="en-US" sz="2000" dirty="0" smtClean="0"/>
              <a:t> </a:t>
            </a:r>
            <a:r>
              <a:rPr lang="en-US" sz="2000" dirty="0" err="1" smtClean="0"/>
              <a:t>Pilat</a:t>
            </a:r>
            <a:r>
              <a:rPr lang="en-US" sz="2000" dirty="0" smtClean="0"/>
              <a:t>, </a:t>
            </a:r>
            <a:r>
              <a:rPr lang="en-US" sz="2000" dirty="0" smtClean="0"/>
              <a:t>Robert </a:t>
            </a:r>
            <a:r>
              <a:rPr lang="en-US" sz="2000" dirty="0" err="1" smtClean="0"/>
              <a:t>Rimmer</a:t>
            </a:r>
            <a:r>
              <a:rPr lang="en-US" sz="2000" dirty="0" smtClean="0"/>
              <a:t>, </a:t>
            </a:r>
            <a:r>
              <a:rPr lang="en-US" sz="2000" dirty="0" smtClean="0"/>
              <a:t>Todd </a:t>
            </a:r>
            <a:r>
              <a:rPr lang="en-US" sz="2000" dirty="0" err="1" smtClean="0"/>
              <a:t>Satogata</a:t>
            </a:r>
            <a:r>
              <a:rPr lang="en-US" sz="2000" dirty="0" smtClean="0"/>
              <a:t>, </a:t>
            </a:r>
            <a:r>
              <a:rPr lang="en-US" sz="2000" dirty="0" err="1" smtClean="0"/>
              <a:t>Haipeng</a:t>
            </a:r>
            <a:r>
              <a:rPr lang="en-US" sz="2000" dirty="0" smtClean="0"/>
              <a:t> </a:t>
            </a:r>
            <a:r>
              <a:rPr lang="en-US" sz="2000" dirty="0" smtClean="0"/>
              <a:t>Wang, </a:t>
            </a:r>
            <a:r>
              <a:rPr lang="en-US" sz="2000" dirty="0" err="1" smtClean="0"/>
              <a:t>Shaoheng</a:t>
            </a:r>
            <a:r>
              <a:rPr lang="en-US" sz="2000" dirty="0" smtClean="0"/>
              <a:t> Wang, He Zhang  (Jefferson Lab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Peter </a:t>
            </a:r>
            <a:r>
              <a:rPr lang="en-US" sz="2000" dirty="0" err="1" smtClean="0"/>
              <a:t>Ostroumov</a:t>
            </a:r>
            <a:r>
              <a:rPr lang="en-US" sz="2000" dirty="0" smtClean="0"/>
              <a:t> (ANL)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Peter </a:t>
            </a:r>
            <a:r>
              <a:rPr lang="en-US" sz="2000" dirty="0" smtClean="0"/>
              <a:t>McIntyre (Texas A &amp; M Univ.)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912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26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9144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2895600" y="5943600"/>
            <a:ext cx="5105400" cy="457200"/>
          </a:xfrm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4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Longitudinal Dynamics in the Booster Ring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7EC0B4FA-3974-4469-B205-70AA92F2E4FB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28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317" name="Group 16"/>
          <p:cNvGrpSpPr>
            <a:grpSpLocks/>
          </p:cNvGrpSpPr>
          <p:nvPr/>
        </p:nvGrpSpPr>
        <p:grpSpPr bwMode="auto">
          <a:xfrm>
            <a:off x="0" y="1295400"/>
            <a:ext cx="8915400" cy="2108200"/>
            <a:chOff x="0" y="1295400"/>
            <a:chExt cx="8915400" cy="2108200"/>
          </a:xfrm>
        </p:grpSpPr>
        <p:pic>
          <p:nvPicPr>
            <p:cNvPr id="13328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5400"/>
              <a:ext cx="282575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295400"/>
              <a:ext cx="28194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3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95400"/>
              <a:ext cx="28194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17"/>
          <p:cNvGrpSpPr>
            <a:grpSpLocks/>
          </p:cNvGrpSpPr>
          <p:nvPr/>
        </p:nvGrpSpPr>
        <p:grpSpPr bwMode="auto">
          <a:xfrm>
            <a:off x="0" y="4267200"/>
            <a:ext cx="8921750" cy="2133600"/>
            <a:chOff x="0" y="3886200"/>
            <a:chExt cx="8921750" cy="2133600"/>
          </a:xfrm>
        </p:grpSpPr>
        <p:pic>
          <p:nvPicPr>
            <p:cNvPr id="13325" name="Picture 3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17950"/>
              <a:ext cx="2819400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3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3886200"/>
              <a:ext cx="287655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86200"/>
              <a:ext cx="282575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7232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ja-JP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ja-JP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9340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0" y="11906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en-US"/>
          </a:p>
        </p:txBody>
      </p:sp>
      <p:sp>
        <p:nvSpPr>
          <p:cNvPr id="13322" name="TextBox 18"/>
          <p:cNvSpPr txBox="1">
            <a:spLocks noChangeArrowheads="1"/>
          </p:cNvSpPr>
          <p:nvPr/>
        </p:nvSpPr>
        <p:spPr bwMode="auto">
          <a:xfrm>
            <a:off x="304800" y="838200"/>
            <a:ext cx="13716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Proton </a:t>
            </a:r>
          </a:p>
        </p:txBody>
      </p:sp>
      <p:sp>
        <p:nvSpPr>
          <p:cNvPr id="13323" name="TextBox 19"/>
          <p:cNvSpPr txBox="1">
            <a:spLocks noChangeArrowheads="1"/>
          </p:cNvSpPr>
          <p:nvPr/>
        </p:nvSpPr>
        <p:spPr bwMode="auto">
          <a:xfrm>
            <a:off x="228600" y="3810000"/>
            <a:ext cx="16764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Lead ion </a:t>
            </a:r>
          </a:p>
        </p:txBody>
      </p:sp>
      <p:sp>
        <p:nvSpPr>
          <p:cNvPr id="13324" name="TextBox 20"/>
          <p:cNvSpPr txBox="1">
            <a:spLocks noChangeArrowheads="1"/>
          </p:cNvSpPr>
          <p:nvPr/>
        </p:nvSpPr>
        <p:spPr bwMode="auto">
          <a:xfrm>
            <a:off x="5943600" y="838200"/>
            <a:ext cx="2895600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>
                <a:latin typeface="Arial" charset="0"/>
                <a:cs typeface="Arial" charset="0"/>
              </a:rPr>
              <a:t>B. Erdelyi, P. Ostroumov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7086600" cy="387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8386"/>
                <a:gridCol w="1602921"/>
                <a:gridCol w="2615293"/>
              </a:tblGrid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Collider ring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Circumference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2154.28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Nominal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current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Bunch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repetition rate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Bunch spacing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0.63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Number of bunches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3418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Protons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per bunch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6.56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protons in ring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2.24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700925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Normalized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mm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endParaRPr lang="en-US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0.5 @ 30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 @ 100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1438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MEIC Proton Requirements</a:t>
            </a:r>
          </a:p>
        </p:txBody>
      </p:sp>
      <p:sp>
        <p:nvSpPr>
          <p:cNvPr id="1438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7716FB5B-CFF1-42DD-A95B-379F51EF6243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29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743200"/>
            <a:ext cx="9067800" cy="365760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z="2200" b="1" i="1" dirty="0"/>
              <a:t>E</a:t>
            </a:r>
            <a:r>
              <a:rPr lang="en-US" sz="2200" b="1" i="1" dirty="0" smtClean="0"/>
              <a:t>liminating the large booster</a:t>
            </a:r>
          </a:p>
          <a:p>
            <a:pPr>
              <a:spcBef>
                <a:spcPts val="1200"/>
              </a:spcBef>
              <a:defRPr/>
            </a:pPr>
            <a:r>
              <a:rPr lang="en-US" sz="2200" b="1" dirty="0" smtClean="0"/>
              <a:t>Significant </a:t>
            </a:r>
            <a:r>
              <a:rPr lang="en-US" sz="2200" b="1" dirty="0"/>
              <a:t>performance improvement</a:t>
            </a:r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/>
              <a:t>Much higher injection energy into the </a:t>
            </a:r>
            <a:r>
              <a:rPr lang="en-US" b="1" i="1" dirty="0"/>
              <a:t>full </a:t>
            </a:r>
            <a:r>
              <a:rPr lang="en-US" b="1" i="1" dirty="0" smtClean="0"/>
              <a:t>size</a:t>
            </a:r>
            <a:r>
              <a:rPr lang="en-US" dirty="0" smtClean="0"/>
              <a:t> ring</a:t>
            </a:r>
          </a:p>
          <a:p>
            <a:pPr marL="339725" indent="0">
              <a:spcBef>
                <a:spcPts val="0"/>
              </a:spcBef>
              <a:buNone/>
              <a:tabLst>
                <a:tab pos="400050" algn="l"/>
              </a:tabLst>
              <a:defRPr/>
            </a:pPr>
            <a:r>
              <a:rPr lang="en-US" dirty="0"/>
              <a:t>	 </a:t>
            </a:r>
            <a:r>
              <a:rPr lang="en-US" dirty="0" smtClean="0"/>
              <a:t>         (3 GeV into the large booster ring vs. 8 GeV into the collider ring)</a:t>
            </a:r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 smtClean="0"/>
              <a:t>Much small space charge tune-shift at injection (a factor of 5.3 reduction)</a:t>
            </a:r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 smtClean="0"/>
              <a:t>Allowing pre-cooling at the small booster ring  (DC cooling more efficient)</a:t>
            </a:r>
            <a:endParaRPr lang="en-US" b="1" i="1" dirty="0" smtClean="0"/>
          </a:p>
          <a:p>
            <a:pPr>
              <a:spcBef>
                <a:spcPts val="1200"/>
              </a:spcBef>
              <a:defRPr/>
            </a:pPr>
            <a:r>
              <a:rPr lang="en-US" sz="2200" b="1" dirty="0" smtClean="0"/>
              <a:t>One less ring in the main collider tunn</a:t>
            </a:r>
            <a:r>
              <a:rPr lang="en-US" sz="2200" dirty="0" smtClean="0"/>
              <a:t>el </a:t>
            </a:r>
          </a:p>
          <a:p>
            <a:pPr marL="690563">
              <a:spcBef>
                <a:spcPts val="24"/>
              </a:spcBef>
              <a:defRPr/>
            </a:pPr>
            <a:r>
              <a:rPr lang="en-US" dirty="0" smtClean="0"/>
              <a:t>No bypass of the large booster beam-line near detectors</a:t>
            </a:r>
          </a:p>
          <a:p>
            <a:pPr marL="690563">
              <a:spcBef>
                <a:spcPts val="24"/>
              </a:spcBef>
              <a:defRPr/>
            </a:pPr>
            <a:r>
              <a:rPr lang="en-US" dirty="0" smtClean="0"/>
              <a:t>More space for collider ring machine elements, and smaller tunnel cross section</a:t>
            </a:r>
          </a:p>
          <a:p>
            <a:pPr>
              <a:spcBef>
                <a:spcPts val="1200"/>
              </a:spcBef>
              <a:defRPr/>
            </a:pPr>
            <a:r>
              <a:rPr lang="en-US" sz="2200" b="1" dirty="0" smtClean="0"/>
              <a:t>Major cost reduction</a:t>
            </a:r>
          </a:p>
          <a:p>
            <a:pPr marL="687388" indent="-347663">
              <a:tabLst>
                <a:tab pos="400050" algn="l"/>
              </a:tabLst>
              <a:defRPr/>
            </a:pP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1</a:t>
            </a:r>
            <a:r>
              <a:rPr lang="en-US" baseline="30000" dirty="0" smtClean="0">
                <a:solidFill>
                  <a:srgbClr val="3333FF"/>
                </a:solidFill>
              </a:rPr>
              <a:t>st</a:t>
            </a:r>
            <a:r>
              <a:rPr lang="en-US" dirty="0" smtClean="0">
                <a:solidFill>
                  <a:srgbClr val="3333FF"/>
                </a:solidFill>
              </a:rPr>
              <a:t> Major Optimization of Ion Injector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52400" y="685800"/>
            <a:ext cx="8915400" cy="1981200"/>
            <a:chOff x="152400" y="685800"/>
            <a:chExt cx="8915400" cy="1981200"/>
          </a:xfrm>
        </p:grpSpPr>
        <p:grpSp>
          <p:nvGrpSpPr>
            <p:cNvPr id="49" name="Group 48"/>
            <p:cNvGrpSpPr/>
            <p:nvPr/>
          </p:nvGrpSpPr>
          <p:grpSpPr>
            <a:xfrm>
              <a:off x="152400" y="1197110"/>
              <a:ext cx="8534399" cy="1317490"/>
              <a:chOff x="304801" y="838200"/>
              <a:chExt cx="8534399" cy="1317490"/>
            </a:xfrm>
          </p:grpSpPr>
          <p:cxnSp>
            <p:nvCxnSpPr>
              <p:cNvPr id="6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602706" y="1447800"/>
                <a:ext cx="7245896" cy="155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683867" y="1295399"/>
                <a:ext cx="306734" cy="32063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551364" y="1371600"/>
                <a:ext cx="1255590" cy="207658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30"/>
              <p:cNvGrpSpPr>
                <a:grpSpLocks/>
              </p:cNvGrpSpPr>
              <p:nvPr/>
            </p:nvGrpSpPr>
            <p:grpSpPr bwMode="auto">
              <a:xfrm>
                <a:off x="3429001" y="1072475"/>
                <a:ext cx="796653" cy="756325"/>
                <a:chOff x="1676400" y="1295399"/>
                <a:chExt cx="609600" cy="609600"/>
              </a:xfrm>
            </p:grpSpPr>
            <p:cxnSp>
              <p:nvCxnSpPr>
                <p:cNvPr id="39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4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6" name="Arc 20"/>
                  <p:cNvSpPr/>
                  <p:nvPr/>
                </p:nvSpPr>
                <p:spPr bwMode="auto">
                  <a:xfrm>
                    <a:off x="2972757" y="1296587"/>
                    <a:ext cx="303444" cy="30481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Arc 21"/>
                  <p:cNvSpPr/>
                  <p:nvPr/>
                </p:nvSpPr>
                <p:spPr bwMode="auto">
                  <a:xfrm rot="162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 bwMode="auto">
                  <a:xfrm rot="54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3" name="Arc 42"/>
                  <p:cNvSpPr/>
                  <p:nvPr/>
                </p:nvSpPr>
                <p:spPr bwMode="auto">
                  <a:xfrm>
                    <a:off x="2970843" y="1294182"/>
                    <a:ext cx="306015" cy="3048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 bwMode="auto">
                  <a:xfrm rot="162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 bwMode="auto">
                  <a:xfrm rot="54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2" name="Straight Connector 4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5230617" y="838200"/>
                <a:ext cx="1160547" cy="1269108"/>
                <a:chOff x="1676400" y="1295399"/>
                <a:chExt cx="609600" cy="609600"/>
              </a:xfrm>
            </p:grpSpPr>
            <p:cxnSp>
              <p:nvCxnSpPr>
                <p:cNvPr id="29" name="Straight Connector 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3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6" name="Arc 35"/>
                  <p:cNvSpPr/>
                  <p:nvPr/>
                </p:nvSpPr>
                <p:spPr bwMode="auto">
                  <a:xfrm>
                    <a:off x="2971470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 bwMode="auto">
                  <a:xfrm rot="162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 bwMode="auto">
                  <a:xfrm rot="54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1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3" name="Arc 32"/>
                  <p:cNvSpPr/>
                  <p:nvPr/>
                </p:nvSpPr>
                <p:spPr bwMode="auto">
                  <a:xfrm>
                    <a:off x="2972130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 bwMode="auto">
                  <a:xfrm rot="162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Arc 34"/>
                  <p:cNvSpPr/>
                  <p:nvPr/>
                </p:nvSpPr>
                <p:spPr bwMode="auto">
                  <a:xfrm rot="54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32" name="Straight Connector 3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7389622" y="838200"/>
                <a:ext cx="1160547" cy="1269108"/>
                <a:chOff x="1676400" y="1295399"/>
                <a:chExt cx="609600" cy="609600"/>
              </a:xfrm>
            </p:grpSpPr>
            <p:cxnSp>
              <p:nvCxnSpPr>
                <p:cNvPr id="19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2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6" name="Arc 25"/>
                  <p:cNvSpPr/>
                  <p:nvPr/>
                </p:nvSpPr>
                <p:spPr bwMode="auto">
                  <a:xfrm>
                    <a:off x="2971339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 bwMode="auto">
                  <a:xfrm rot="162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Arc 27"/>
                  <p:cNvSpPr/>
                  <p:nvPr/>
                </p:nvSpPr>
                <p:spPr bwMode="auto">
                  <a:xfrm rot="54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1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3" name="Arc 22"/>
                  <p:cNvSpPr/>
                  <p:nvPr/>
                </p:nvSpPr>
                <p:spPr bwMode="auto">
                  <a:xfrm>
                    <a:off x="2972261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 bwMode="auto">
                  <a:xfrm rot="162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Arc 24"/>
                  <p:cNvSpPr/>
                  <p:nvPr/>
                </p:nvSpPr>
                <p:spPr bwMode="auto">
                  <a:xfrm rot="54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2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304801" y="1632469"/>
                <a:ext cx="1033438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ion sources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>
                <a:off x="1446955" y="1748891"/>
                <a:ext cx="1409717" cy="307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SRF </a:t>
                </a:r>
                <a:r>
                  <a:rPr lang="en-US" sz="1400" b="1" dirty="0" err="1" smtClean="0">
                    <a:latin typeface="Arial" pitchFamily="34" charset="0"/>
                    <a:cs typeface="Arial" pitchFamily="34" charset="0"/>
                  </a:rPr>
                  <a:t>Linac</a:t>
                </a:r>
                <a:endParaRPr lang="en-US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4"/>
              <p:cNvSpPr txBox="1">
                <a:spLocks noChangeArrowheads="1"/>
              </p:cNvSpPr>
              <p:nvPr/>
            </p:nvSpPr>
            <p:spPr bwMode="auto">
              <a:xfrm>
                <a:off x="3276601" y="1847914"/>
                <a:ext cx="1371600" cy="307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pre-booster</a:t>
                </a:r>
              </a:p>
            </p:txBody>
          </p:sp>
          <p:sp>
            <p:nvSpPr>
              <p:cNvPr id="15" name="TextBox 15"/>
              <p:cNvSpPr txBox="1">
                <a:spLocks noChangeArrowheads="1"/>
              </p:cNvSpPr>
              <p:nvPr/>
            </p:nvSpPr>
            <p:spPr bwMode="auto">
              <a:xfrm>
                <a:off x="5638801" y="1447801"/>
                <a:ext cx="1143000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Large booster</a:t>
                </a:r>
              </a:p>
            </p:txBody>
          </p:sp>
          <p:sp>
            <p:nvSpPr>
              <p:cNvPr id="16" name="TextBox 16"/>
              <p:cNvSpPr txBox="1">
                <a:spLocks noChangeArrowheads="1"/>
              </p:cNvSpPr>
              <p:nvPr/>
            </p:nvSpPr>
            <p:spPr bwMode="auto">
              <a:xfrm>
                <a:off x="7924800" y="1488272"/>
                <a:ext cx="914400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collider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ring</a:t>
                </a:r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3868432" y="1392542"/>
                <a:ext cx="145068" cy="14101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7620002" y="1405356"/>
                <a:ext cx="228600" cy="137905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" name="Multiply 4"/>
            <p:cNvSpPr/>
            <p:nvPr/>
          </p:nvSpPr>
          <p:spPr bwMode="auto">
            <a:xfrm>
              <a:off x="5105400" y="917942"/>
              <a:ext cx="1057166" cy="1749058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24200" y="1066800"/>
              <a:ext cx="152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 to 3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53000" y="849868"/>
              <a:ext cx="152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to 25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35714" y="825879"/>
              <a:ext cx="183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to 100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775347" y="10668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5029200" y="849868"/>
              <a:ext cx="1295400" cy="3693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5029200" y="849868"/>
              <a:ext cx="1295400" cy="3693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7356747" y="8382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TextBox 60"/>
            <p:cNvSpPr txBox="1"/>
            <p:nvPr/>
          </p:nvSpPr>
          <p:spPr>
            <a:xfrm>
              <a:off x="3657600" y="6858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39000" y="10668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Left Brace 63"/>
          <p:cNvSpPr/>
          <p:nvPr/>
        </p:nvSpPr>
        <p:spPr bwMode="auto">
          <a:xfrm rot="16200000">
            <a:off x="6591300" y="1638300"/>
            <a:ext cx="304800" cy="1905000"/>
          </a:xfrm>
          <a:prstGeom prst="leftBrace">
            <a:avLst/>
          </a:prstGeom>
          <a:noFill/>
          <a:ln w="571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34000" y="267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circumference</a:t>
            </a:r>
            <a:endParaRPr lang="en-US" sz="18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76200" y="5257800"/>
            <a:ext cx="4495800" cy="1066800"/>
          </a:xfrm>
        </p:spPr>
        <p:txBody>
          <a:bodyPr/>
          <a:lstStyle/>
          <a:p>
            <a:pPr marL="280988" indent="-280988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Momentum spread and momentum acceptance is also an limiting issue in injection/accumulation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Aperture and Beam-Stay-Clear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E2B2B779-FFEC-4F4B-8E49-DD2517021FCF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30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6200" y="3048000"/>
            <a:ext cx="4572000" cy="1846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 i="1" dirty="0" smtClean="0">
                <a:latin typeface="Arial" charset="0"/>
                <a:cs typeface="Arial" charset="0"/>
              </a:rPr>
              <a:t>MEIC Booster </a:t>
            </a:r>
            <a:r>
              <a:rPr lang="en-US" altLang="en-US" b="1" i="1" dirty="0">
                <a:latin typeface="Arial" charset="0"/>
                <a:cs typeface="Arial" charset="0"/>
              </a:rPr>
              <a:t>ring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Beam-stay-clear (6</a:t>
            </a:r>
            <a:r>
              <a:rPr lang="el-GR" altLang="en-US" sz="1800" dirty="0">
                <a:latin typeface="Arial" charset="0"/>
                <a:cs typeface="Arial" charset="0"/>
              </a:rPr>
              <a:t>σ</a:t>
            </a:r>
            <a:r>
              <a:rPr lang="en-US" altLang="en-US" sz="1800" dirty="0">
                <a:latin typeface="Arial" charset="0"/>
                <a:cs typeface="Arial" charset="0"/>
              </a:rPr>
              <a:t>@ injection):   ±4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closed orbit allowance	              +1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dispersion of (±0.5% spread)        ±1 cm</a:t>
            </a:r>
          </a:p>
          <a:p>
            <a:r>
              <a:rPr lang="en-US" altLang="en-US" sz="1800" dirty="0" err="1">
                <a:latin typeface="Arial" charset="0"/>
                <a:cs typeface="Arial" charset="0"/>
              </a:rPr>
              <a:t>sagitta</a:t>
            </a:r>
            <a:r>
              <a:rPr lang="en-US" altLang="en-US" sz="1800" dirty="0">
                <a:latin typeface="Arial" charset="0"/>
                <a:cs typeface="Arial" charset="0"/>
              </a:rPr>
              <a:t> (with 1.2 m dipole):              </a:t>
            </a:r>
            <a:r>
              <a:rPr lang="en-US" altLang="en-US" sz="1800" u="sng" dirty="0">
                <a:latin typeface="Arial" charset="0"/>
                <a:cs typeface="Arial" charset="0"/>
              </a:rPr>
              <a:t>1.8 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			         </a:t>
            </a:r>
            <a:r>
              <a:rPr lang="en-US" altLang="en-US" sz="1800" b="1" dirty="0">
                <a:solidFill>
                  <a:srgbClr val="0000FF"/>
                </a:solidFill>
                <a:latin typeface="Arial" charset="0"/>
                <a:cs typeface="Arial" charset="0"/>
              </a:rPr>
              <a:t>±6.4  cm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76200" y="973138"/>
            <a:ext cx="4572000" cy="1846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 i="1" dirty="0" smtClean="0">
                <a:latin typeface="Arial" charset="0"/>
                <a:cs typeface="Arial" charset="0"/>
              </a:rPr>
              <a:t>MEIC Collider </a:t>
            </a:r>
            <a:r>
              <a:rPr lang="en-US" altLang="en-US" b="1" i="1" dirty="0">
                <a:latin typeface="Arial" charset="0"/>
                <a:cs typeface="Arial" charset="0"/>
              </a:rPr>
              <a:t>ring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Beam-stay-clear (10</a:t>
            </a:r>
            <a:r>
              <a:rPr lang="el-GR" altLang="en-US" sz="1800" dirty="0">
                <a:latin typeface="Arial" charset="0"/>
                <a:cs typeface="Arial" charset="0"/>
              </a:rPr>
              <a:t>σ</a:t>
            </a:r>
            <a:r>
              <a:rPr lang="en-US" altLang="en-US" sz="1800" dirty="0">
                <a:latin typeface="Arial" charset="0"/>
                <a:cs typeface="Arial" charset="0"/>
              </a:rPr>
              <a:t>@ injection): ±2 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closed orbit allowance	              +1 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dispersion of (±0.5% spread)        ±1  cm</a:t>
            </a:r>
          </a:p>
          <a:p>
            <a:r>
              <a:rPr lang="en-US" altLang="en-US" sz="1800" dirty="0" err="1">
                <a:latin typeface="Arial" charset="0"/>
                <a:cs typeface="Arial" charset="0"/>
              </a:rPr>
              <a:t>sagitta</a:t>
            </a:r>
            <a:r>
              <a:rPr lang="en-US" altLang="en-US" sz="1800" dirty="0">
                <a:latin typeface="Arial" charset="0"/>
                <a:cs typeface="Arial" charset="0"/>
              </a:rPr>
              <a:t> (with 4 m dipole length):      </a:t>
            </a:r>
            <a:r>
              <a:rPr lang="en-US" altLang="en-US" sz="1800" u="sng" dirty="0">
                <a:latin typeface="Arial" charset="0"/>
                <a:cs typeface="Arial" charset="0"/>
              </a:rPr>
              <a:t>1.8  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			            </a:t>
            </a:r>
            <a:r>
              <a:rPr lang="en-US" altLang="en-US" sz="1800" b="1" dirty="0">
                <a:solidFill>
                  <a:srgbClr val="0000FF"/>
                </a:solidFill>
                <a:latin typeface="Arial" charset="0"/>
                <a:cs typeface="Arial" charset="0"/>
              </a:rPr>
              <a:t>±5  cm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76800" y="1355725"/>
          <a:ext cx="4191000" cy="1006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685800"/>
                <a:gridCol w="685800"/>
                <a:gridCol w="609600"/>
                <a:gridCol w="609600"/>
              </a:tblGrid>
              <a:tr h="335492">
                <a:tc grid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Nominal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function value:  24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Max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1.55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0.61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2438400"/>
          <a:ext cx="4191000" cy="1006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685800"/>
                <a:gridCol w="685800"/>
                <a:gridCol w="609600"/>
                <a:gridCol w="609600"/>
              </a:tblGrid>
              <a:tr h="335492">
                <a:tc grid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Nominal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function value:  14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Max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2.66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1.05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  <p:sp>
        <p:nvSpPr>
          <p:cNvPr id="17459" name="TextBox 8"/>
          <p:cNvSpPr txBox="1">
            <a:spLocks noChangeArrowheads="1"/>
          </p:cNvSpPr>
          <p:nvPr/>
        </p:nvSpPr>
        <p:spPr bwMode="auto">
          <a:xfrm>
            <a:off x="4724400" y="838200"/>
            <a:ext cx="32004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charset="0"/>
                <a:cs typeface="Arial" charset="0"/>
              </a:rPr>
              <a:t>Beam-stay-clear: ±4 cm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76800" y="4267200"/>
          <a:ext cx="4191000" cy="1006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685800"/>
                <a:gridCol w="685800"/>
                <a:gridCol w="609600"/>
                <a:gridCol w="609600"/>
              </a:tblGrid>
              <a:tr h="335492">
                <a:tc grid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Nominal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function value:  24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Max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2.42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1.37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0.96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876800" y="5410200"/>
          <a:ext cx="4191000" cy="1006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685800"/>
                <a:gridCol w="685800"/>
                <a:gridCol w="609600"/>
                <a:gridCol w="609600"/>
              </a:tblGrid>
              <a:tr h="335492">
                <a:tc grid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Nominal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function value:  14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Max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2.35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1.64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  <p:sp>
        <p:nvSpPr>
          <p:cNvPr id="17504" name="TextBox 11"/>
          <p:cNvSpPr txBox="1">
            <a:spLocks noChangeArrowheads="1"/>
          </p:cNvSpPr>
          <p:nvPr/>
        </p:nvSpPr>
        <p:spPr bwMode="auto">
          <a:xfrm>
            <a:off x="4800600" y="3810000"/>
            <a:ext cx="32004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charset="0"/>
                <a:cs typeface="Arial" charset="0"/>
              </a:rPr>
              <a:t>Beam-stay-clear: ±5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Proton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1)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02E2D778-A563-445F-A618-087029A69BE8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31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685800"/>
          <a:ext cx="9067800" cy="56213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0400"/>
                <a:gridCol w="838200"/>
                <a:gridCol w="1066800"/>
                <a:gridCol w="990600"/>
                <a:gridCol w="990600"/>
                <a:gridCol w="990600"/>
                <a:gridCol w="990600"/>
              </a:tblGrid>
              <a:tr h="42675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circumference (</a:t>
                      </a:r>
                      <a:r>
                        <a:rPr lang="en-US" sz="1400" b="0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1/9 of collider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ring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Accumulation</a:t>
                      </a:r>
                      <a:r>
                        <a:rPr lang="en-US" sz="14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protons in booster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0.83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0.356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Norm.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emitt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. of accumulated beam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2.66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2.66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2.66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1.04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RMS spot size in booster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beam-stay-clear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(6 RMS spot)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39.8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39.8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173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at coasting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0.120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Capture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 (for acceleration)             KE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0.54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0.39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and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0.79/52°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0.88/61°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171(0.71)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171(0.71)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171(0.71)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180(0.75)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185(0.77)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Protons in each bucket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0.356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after capture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0.147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0.147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0.173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0.156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Proton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1D19F254-E428-4117-A892-52161F191F1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32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838200"/>
          <a:ext cx="9067800" cy="56086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3937"/>
                <a:gridCol w="786063"/>
                <a:gridCol w="1066800"/>
                <a:gridCol w="990600"/>
                <a:gridCol w="990600"/>
                <a:gridCol w="1108910"/>
                <a:gridCol w="1100890"/>
              </a:tblGrid>
              <a:tr h="42674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After 1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stage acceleration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     KE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1.05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0.6/36.9°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0.6/36.9°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0.6/36.9°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0.79/52.0°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0.88/61.0°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 /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116(0.48)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116(0.48)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116(0.48)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84(0.35)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69(0.29)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Protons in each bucket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0.356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Spot size &amp;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beam-stay-clear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3.5/21.2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3.5/21.2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3.5/21.2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3.0/18.1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3.1/18.3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at coasting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0.025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0.025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0.025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0.050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After DC cooling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      kinetic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Normalized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0.65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RMS spot size &amp; beam-stay-clear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1.5 / 9.2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1.5 / 9.2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1.9 / 11.3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1.8 / 10.5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 / 14.5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Proton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3)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5388E96F-B0F3-44C8-B6B8-598D633A5D9B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33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62000"/>
          <a:ext cx="9144000" cy="59134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838200"/>
                <a:gridCol w="990600"/>
                <a:gridCol w="1066800"/>
                <a:gridCol w="1066800"/>
                <a:gridCol w="1066800"/>
                <a:gridCol w="1066800"/>
              </a:tblGrid>
              <a:tr h="426743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0.285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After 2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stage acceleration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        KE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0.79/52°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0.88/61°</a:t>
                      </a: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Bucket &amp; fraction of circumference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 /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110/0.46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110/0.46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110/0.46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116/0.32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87/0.24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RMS spot size and beam-stay-clear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0.86 / 5.2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0.86 / 5.2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0.86 / 5.2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0.99 / 6.0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/ 7.4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0.008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Bunch compression                    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0.4/23.6°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0.65/40.5°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0.83/55.6°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0.85/58.2°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0.96/73.7°</a:t>
                      </a: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Bucket (&amp;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fraction of circumference)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142(0.59)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102(0.43)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67(0.28)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64.7(0.27)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29.6(0.12)</a:t>
                      </a: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Proton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4)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E7D74527-A9B0-40F7-AB60-B8AA3632161C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34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808038"/>
          <a:ext cx="8991600" cy="4297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9400"/>
                <a:gridCol w="838200"/>
                <a:gridCol w="914400"/>
                <a:gridCol w="914400"/>
                <a:gridCol w="1066800"/>
                <a:gridCol w="1143000"/>
                <a:gridCol w="1295400"/>
              </a:tblGrid>
              <a:tr h="426688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0.285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collider ring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Collider ring circumference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Injected into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collider ring,        KE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Injections from the booster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Sum of bucket size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1741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1748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1861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Fraction of circumference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51812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Protons in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the collider ring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2.5x9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=22.43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2.5x9x2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=44.86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2.5x9x3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=67.28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0.83x9x3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=22.43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0.36x9x7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=22.43</a:t>
                      </a: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21620" name="Content Placeholder 1"/>
          <p:cNvSpPr>
            <a:spLocks noGrp="1"/>
          </p:cNvSpPr>
          <p:nvPr>
            <p:ph idx="1"/>
          </p:nvPr>
        </p:nvSpPr>
        <p:spPr>
          <a:xfrm>
            <a:off x="457200" y="5257800"/>
            <a:ext cx="8458200" cy="1219200"/>
          </a:xfrm>
          <a:solidFill>
            <a:srgbClr val="FFC000"/>
          </a:solidFill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DC cooling at a lower energy (2, 1 and 0.8 GeV KE)</a:t>
            </a: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     </a:t>
            </a:r>
            <a:r>
              <a:rPr lang="en-US" altLang="en-US" sz="1600" smtClean="0">
                <a:latin typeface="Arial" charset="0"/>
                <a:ea typeface="ＭＳ Ｐゴシック" pitchFamily="34" charset="-128"/>
                <a:cs typeface="Arial" charset="0"/>
              </a:rPr>
              <a:t>When number of protons in the booster is reduced, the space charge tune-shift is also lowered, then the energy at which the DC cooling is performed can also be lowered </a:t>
            </a:r>
          </a:p>
          <a:p>
            <a:pPr>
              <a:spcBef>
                <a:spcPts val="600"/>
              </a:spcBef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Less protons and lower energy lead to high cooling efficiency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Lead Ion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1)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BB948F5C-1D34-4BBF-A736-B07D376F8873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35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852488"/>
          <a:ext cx="8458200" cy="5577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3185"/>
                <a:gridCol w="1501815"/>
                <a:gridCol w="1371600"/>
                <a:gridCol w="1371600"/>
              </a:tblGrid>
              <a:tr h="45712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/n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circumference   (</a:t>
                      </a:r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1/9 of collider ring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ring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12" marB="45712"/>
                </a:tc>
              </a:tr>
              <a:tr h="182849">
                <a:tc>
                  <a:txBody>
                    <a:bodyPr/>
                    <a:lstStyle/>
                    <a:p>
                      <a:pPr algn="l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65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Accumulation</a:t>
                      </a:r>
                      <a:r>
                        <a:rPr lang="en-US" sz="18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   lead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Pb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67+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in booster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0.356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Normalized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of accumulated beam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1.47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RMS spot size in booster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7.7</a:t>
                      </a: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beam-stay-clear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(6 RMS spot)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39.8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46.3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at coasting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0.052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0.034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182849">
                <a:tc>
                  <a:txBody>
                    <a:bodyPr/>
                    <a:lstStyle/>
                    <a:p>
                      <a:pPr algn="l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6569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Capture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(for acceleration) 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kinetic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0.54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and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0.83 / 55.6°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0.96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 73.7°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162 (0.68)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128 (0.54)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after capture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0.077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0.063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28768" name="Oval 5"/>
          <p:cNvSpPr>
            <a:spLocks noChangeArrowheads="1"/>
          </p:cNvSpPr>
          <p:nvPr/>
        </p:nvSpPr>
        <p:spPr bwMode="auto">
          <a:xfrm>
            <a:off x="7543800" y="3505200"/>
            <a:ext cx="1066800" cy="381000"/>
          </a:xfrm>
          <a:prstGeom prst="ellipse">
            <a:avLst/>
          </a:prstGeom>
          <a:noFill/>
          <a:ln w="571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Lead Ion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2)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83402A11-DF3D-40B7-B835-239FC8B3F93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36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14400"/>
          <a:ext cx="8610600" cy="55167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7200"/>
                <a:gridCol w="1295400"/>
                <a:gridCol w="1447800"/>
                <a:gridCol w="1600200"/>
              </a:tblGrid>
              <a:tr h="45717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/n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182869">
                <a:tc>
                  <a:txBody>
                    <a:bodyPr/>
                    <a:lstStyle/>
                    <a:p>
                      <a:pPr algn="l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After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acceleration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                kinetic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2.04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1.19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0.83 / 55.6°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0.96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 73.7°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 /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73.1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(0.31)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32.9 (0.14)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Spot size &amp;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beam-stay-clear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2.6 / 15.7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2.7 / 16.1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at coasting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0.009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182869">
                <a:tc>
                  <a:txBody>
                    <a:bodyPr/>
                    <a:lstStyle/>
                    <a:p>
                      <a:pPr algn="l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Bunch compression              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kinetic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2.04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0.7 / 44.4°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 11.5°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 /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98.1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(0.41)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20.5 (0.09)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0.007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0.023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Lead Ion Beam Formation Scheme </a:t>
            </a:r>
            <a:r>
              <a:rPr lang="en-US" altLang="en-US" sz="28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3)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D6C8EAE4-6D8F-4212-8AD3-CCC0530489C8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37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868363"/>
          <a:ext cx="8839200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7200"/>
                <a:gridCol w="1371600"/>
                <a:gridCol w="1524000"/>
                <a:gridCol w="1676400"/>
              </a:tblGrid>
              <a:tr h="3007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/n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collider ring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Collider ring circumference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Injected into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collider ring,         Kinetic energy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/u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2.04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1.09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Injections from the booster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9x2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9x10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Harmonic number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9x2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9x10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Sum of bucket size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1766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1848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Fraction of circumference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Protons in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the collider ring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1.5x9x3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=27.35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0.356x9x10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=27.35</a:t>
                      </a: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0.062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0.206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96" name="Content Placeholder 1"/>
          <p:cNvSpPr>
            <a:spLocks noGrp="1"/>
          </p:cNvSpPr>
          <p:nvPr>
            <p:ph idx="1"/>
          </p:nvPr>
        </p:nvSpPr>
        <p:spPr>
          <a:xfrm>
            <a:off x="152400" y="5715000"/>
            <a:ext cx="8839200" cy="685800"/>
          </a:xfrm>
          <a:solidFill>
            <a:srgbClr val="FFC000"/>
          </a:solidFill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Assuming no pre-cooling in the booster ring</a:t>
            </a:r>
          </a:p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Beam splitting scheme:    1x6 and 1x6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 90x6x6=3240 bunches  2041 m + gap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209800"/>
          </a:xfrm>
        </p:spPr>
        <p:txBody>
          <a:bodyPr/>
          <a:lstStyle/>
          <a:p>
            <a:pPr marL="0" indent="461963" algn="just">
              <a:buNone/>
            </a:pPr>
            <a:r>
              <a:rPr lang="en-US" sz="1600" dirty="0"/>
              <a:t>The goal of the Linac4 project is to build a 160 MeV H− linear accelerator replacing Linac2 as injector to the PS Booster (PSB). The new </a:t>
            </a:r>
            <a:r>
              <a:rPr lang="en-US" sz="1600" dirty="0" err="1"/>
              <a:t>linac</a:t>
            </a:r>
            <a:r>
              <a:rPr lang="en-US" sz="1600" dirty="0"/>
              <a:t> is expected to increase the beam brightness out of the PSB by a factor of 2, making possible an upgrade of the LHC injectors for higher intensity and eventually an increase of the LHC luminosity</a:t>
            </a:r>
            <a:r>
              <a:rPr lang="en-US" sz="1600" dirty="0" smtClean="0"/>
              <a:t>.</a:t>
            </a:r>
          </a:p>
          <a:p>
            <a:pPr marL="0" indent="461963" algn="just">
              <a:buNone/>
            </a:pPr>
            <a:r>
              <a:rPr lang="en-US" sz="1600" dirty="0" smtClean="0"/>
              <a:t>Furthermore</a:t>
            </a:r>
            <a:r>
              <a:rPr lang="en-US" sz="1600" dirty="0"/>
              <a:t>, Linac4 is designed for possible operation at high-duty cycle (5%), if required by future high-intensity programs (SPL</a:t>
            </a:r>
            <a:r>
              <a:rPr lang="en-US" sz="1600" dirty="0" smtClean="0"/>
              <a:t>).</a:t>
            </a:r>
          </a:p>
          <a:p>
            <a:pPr marL="0" indent="461963" algn="just">
              <a:buNone/>
            </a:pPr>
            <a:r>
              <a:rPr lang="en-US" sz="1600" dirty="0" smtClean="0"/>
              <a:t> Linac4 </a:t>
            </a:r>
            <a:r>
              <a:rPr lang="en-US" sz="1600" dirty="0"/>
              <a:t>will be located in an underground tunnel connected to the Linac4-PSB transfer line. A surface building will house RF equipment, power supplies, electronics and other infrastructure</a:t>
            </a:r>
            <a:r>
              <a:rPr lang="en-US" sz="16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/>
          <a:lstStyle/>
          <a:p>
            <a:r>
              <a:rPr lang="en-US" sz="3000" dirty="0" smtClean="0"/>
              <a:t>Possible Reasons Why Linac4 is so Expensive?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82794"/>
              </p:ext>
            </p:extLst>
          </p:nvPr>
        </p:nvGraphicFramePr>
        <p:xfrm>
          <a:off x="838200" y="3124200"/>
          <a:ext cx="7010400" cy="3379703"/>
        </p:xfrm>
        <a:graphic>
          <a:graphicData uri="http://schemas.openxmlformats.org/drawingml/2006/table">
            <a:tbl>
              <a:tblPr/>
              <a:tblGrid>
                <a:gridCol w="2819400"/>
                <a:gridCol w="4191000"/>
              </a:tblGrid>
              <a:tr h="230842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species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H-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energy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MeV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frequency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352.2 MHz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83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rep. rate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Hz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468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pulse Length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microsec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Chopping scheme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222/133 transmitted bunches/empty buckets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70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pulse current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mA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65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power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kW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223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particles per pulse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·10</a:t>
                      </a:r>
                      <a:r>
                        <a:rPr lang="en-US" sz="15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981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particles per bunch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 ·10</a:t>
                      </a:r>
                      <a:r>
                        <a:rPr lang="en-US" sz="15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39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transverse emittance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0.4  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pmm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836920" y="1790700"/>
            <a:ext cx="1447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2321923"/>
            <a:ext cx="1447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66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SPS Parameters for LHC Operation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57B91218-6689-429F-8BE0-F74C4CA4216E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39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265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0" y="2285999"/>
            <a:ext cx="9144000" cy="4114801"/>
          </a:xfrm>
        </p:spPr>
        <p:txBody>
          <a:bodyPr/>
          <a:lstStyle/>
          <a:p>
            <a:pPr marL="280988" indent="-280988">
              <a:spcBef>
                <a:spcPts val="1200"/>
              </a:spcBef>
            </a:pP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The present design is a warm/cold RF ion </a:t>
            </a:r>
            <a:r>
              <a:rPr lang="en-US" altLang="en-US" sz="22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2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lang="en-US" altLang="en-US" sz="2200" dirty="0">
              <a:latin typeface="Arial" charset="0"/>
              <a:ea typeface="ＭＳ Ｐゴシック" pitchFamily="34" charset="-128"/>
              <a:cs typeface="Arial" charset="0"/>
              <a:sym typeface="Wingdings" panose="05000000000000000000" pitchFamily="2" charset="2"/>
            </a:endParaRPr>
          </a:p>
          <a:p>
            <a:pPr marL="628650" indent="-280988">
              <a:spcBef>
                <a:spcPts val="600"/>
              </a:spcBef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285 MeV protons, or 100 MeV/u heavy ions  </a:t>
            </a:r>
            <a:endParaRPr lang="en-US" altLang="en-US" dirty="0">
              <a:latin typeface="Arial" charset="0"/>
              <a:ea typeface="ＭＳ Ｐゴシック" pitchFamily="34" charset="-128"/>
              <a:cs typeface="Arial" charset="0"/>
              <a:sym typeface="Wingdings" panose="05000000000000000000" pitchFamily="2" charset="2"/>
            </a:endParaRPr>
          </a:p>
          <a:p>
            <a:pPr marL="628650" indent="-280988">
              <a:spcBef>
                <a:spcPts val="600"/>
              </a:spcBef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loaded cost: ~$300M</a:t>
            </a:r>
          </a:p>
          <a:p>
            <a:pPr marL="280988" indent="-280988">
              <a:spcBef>
                <a:spcPts val="1800"/>
              </a:spcBef>
            </a:pPr>
            <a:r>
              <a:rPr lang="en-US" altLang="en-US" sz="2200" dirty="0"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 SRF </a:t>
            </a:r>
            <a:r>
              <a:rPr lang="en-US" altLang="en-US" sz="22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 is best for </a:t>
            </a:r>
            <a:r>
              <a:rPr lang="en-US" altLang="en-US" sz="22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high current</a:t>
            </a:r>
            <a:r>
              <a:rPr lang="en-US" altLang="en-US" sz="2200" i="1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en-US" altLang="en-US" sz="22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high intensity (high duty factor to CW) 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applications (such as SNS, FRIB)</a:t>
            </a:r>
          </a:p>
          <a:p>
            <a:pPr marL="627063" indent="-339725">
              <a:spcBef>
                <a:spcPts val="600"/>
              </a:spcBef>
            </a:pPr>
            <a:r>
              <a:rPr lang="en-US" altLang="en-US" b="1" i="1" dirty="0" smtClean="0">
                <a:latin typeface="Arial" charset="0"/>
                <a:ea typeface="ＭＳ Ｐゴシック" pitchFamily="34" charset="-128"/>
                <a:cs typeface="Arial" charset="0"/>
              </a:rPr>
              <a:t>Fact: 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some high duty applications also use a warm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(CSNS, ESS)</a:t>
            </a:r>
          </a:p>
          <a:p>
            <a:pPr marL="627063" indent="-339725">
              <a:spcBef>
                <a:spcPts val="600"/>
              </a:spcBef>
            </a:pPr>
            <a:r>
              <a:rPr lang="en-US" altLang="en-US" b="1" i="1" dirty="0" smtClean="0">
                <a:latin typeface="Arial" charset="0"/>
                <a:ea typeface="ＭＳ Ｐゴシック" pitchFamily="34" charset="-128"/>
                <a:cs typeface="Arial" charset="0"/>
              </a:rPr>
              <a:t>Fact: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MEIC ion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is for low intensity, low duty operation </a:t>
            </a:r>
          </a:p>
          <a:p>
            <a:pPr marL="287338" indent="0">
              <a:spcBef>
                <a:spcPts val="0"/>
              </a:spcBef>
              <a:buNone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             (up to10 Hz, 0.25 to 0.5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ms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 0.25% to 0.5% duty factor)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627063" indent="-339725">
              <a:spcBef>
                <a:spcPts val="600"/>
              </a:spcBef>
              <a:tabLst>
                <a:tab pos="627063" algn="l"/>
              </a:tabLst>
            </a:pPr>
            <a:r>
              <a:rPr lang="en-US" altLang="en-US" b="1" i="1" dirty="0" smtClean="0">
                <a:latin typeface="Arial" charset="0"/>
                <a:ea typeface="ＭＳ Ｐゴシック" pitchFamily="34" charset="-128"/>
                <a:cs typeface="Arial" charset="0"/>
              </a:rPr>
              <a:t>Fact: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all hadron colliders like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Tevatron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eRHIC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&amp; LHC have warm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linacs</a:t>
            </a:r>
            <a:endParaRPr lang="en-US" altLang="en-US" b="1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28650" indent="-341313">
              <a:spcBef>
                <a:spcPts val="600"/>
              </a:spcBef>
            </a:pPr>
            <a:r>
              <a:rPr lang="en-US" altLang="en-US" b="1" i="1" dirty="0" smtClean="0">
                <a:latin typeface="Arial" charset="0"/>
                <a:ea typeface="ＭＳ Ｐゴシック" pitchFamily="34" charset="-128"/>
                <a:cs typeface="Arial" charset="0"/>
              </a:rPr>
              <a:t>Fact: 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285 MeV is much higher than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linacs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for other hadron colliders (like</a:t>
            </a:r>
          </a:p>
          <a:p>
            <a:pPr marL="347662" indent="0">
              <a:spcBef>
                <a:spcPts val="0"/>
              </a:spcBef>
              <a:buNone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             LHC); for heavy ions, 100 MeV/h is an order of magnitude higher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Next Area of Optimization: Ion </a:t>
            </a:r>
            <a:r>
              <a:rPr lang="en-US" altLang="en-US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endParaRPr lang="en-US" altLang="en-US" dirty="0" smtClean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4AA274F-3858-4291-B496-2F738F92B280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4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101" name="Group 77"/>
          <p:cNvGrpSpPr>
            <a:grpSpLocks/>
          </p:cNvGrpSpPr>
          <p:nvPr/>
        </p:nvGrpSpPr>
        <p:grpSpPr bwMode="auto">
          <a:xfrm>
            <a:off x="228600" y="772976"/>
            <a:ext cx="8763000" cy="1360624"/>
            <a:chOff x="2036682" y="884047"/>
            <a:chExt cx="5729368" cy="1360464"/>
          </a:xfrm>
        </p:grpSpPr>
        <p:grpSp>
          <p:nvGrpSpPr>
            <p:cNvPr id="4134" name="Group 53"/>
            <p:cNvGrpSpPr>
              <a:grpSpLocks/>
            </p:cNvGrpSpPr>
            <p:nvPr/>
          </p:nvGrpSpPr>
          <p:grpSpPr bwMode="auto">
            <a:xfrm>
              <a:off x="4470400" y="1450275"/>
              <a:ext cx="647657" cy="96000"/>
              <a:chOff x="4470400" y="2962275"/>
              <a:chExt cx="647657" cy="96000"/>
            </a:xfrm>
          </p:grpSpPr>
          <p:cxnSp>
            <p:nvCxnSpPr>
              <p:cNvPr id="4164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4702175" y="2965450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65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4937125" y="3057525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66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470400" y="3051175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67" name="Straight Connector 38"/>
              <p:cNvCxnSpPr>
                <a:cxnSpLocks noChangeShapeType="1"/>
              </p:cNvCxnSpPr>
              <p:nvPr/>
            </p:nvCxnSpPr>
            <p:spPr bwMode="auto">
              <a:xfrm flipV="1">
                <a:off x="4638675" y="2962275"/>
                <a:ext cx="76200" cy="8890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68" name="Straight Connector 39"/>
              <p:cNvCxnSpPr>
                <a:cxnSpLocks noChangeShapeType="1"/>
              </p:cNvCxnSpPr>
              <p:nvPr/>
            </p:nvCxnSpPr>
            <p:spPr bwMode="auto">
              <a:xfrm flipH="1" flipV="1">
                <a:off x="4873625" y="2965450"/>
                <a:ext cx="76200" cy="8890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</p:grpSp>
        <p:sp>
          <p:nvSpPr>
            <p:cNvPr id="4135" name="TextBox 6"/>
            <p:cNvSpPr txBox="1">
              <a:spLocks noChangeArrowheads="1"/>
            </p:cNvSpPr>
            <p:nvPr/>
          </p:nvSpPr>
          <p:spPr bwMode="auto">
            <a:xfrm>
              <a:off x="4166972" y="1817082"/>
              <a:ext cx="2137649" cy="427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Optimum stripping energy: 13 MeV/u</a:t>
              </a:r>
            </a:p>
          </p:txBody>
        </p:sp>
        <p:cxnSp>
          <p:nvCxnSpPr>
            <p:cNvPr id="4136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4612405" y="1673961"/>
              <a:ext cx="228600" cy="152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137" name="TextBox 8"/>
            <p:cNvSpPr txBox="1">
              <a:spLocks noChangeArrowheads="1"/>
            </p:cNvSpPr>
            <p:nvPr/>
          </p:nvSpPr>
          <p:spPr bwMode="auto">
            <a:xfrm>
              <a:off x="6239964" y="1369161"/>
              <a:ext cx="793049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10 cryostats</a:t>
              </a:r>
            </a:p>
          </p:txBody>
        </p:sp>
        <p:sp>
          <p:nvSpPr>
            <p:cNvPr id="4138" name="TextBox 9"/>
            <p:cNvSpPr txBox="1">
              <a:spLocks noChangeArrowheads="1"/>
            </p:cNvSpPr>
            <p:nvPr/>
          </p:nvSpPr>
          <p:spPr bwMode="auto">
            <a:xfrm>
              <a:off x="3703668" y="1364322"/>
              <a:ext cx="72449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4 cryostats</a:t>
              </a:r>
            </a:p>
          </p:txBody>
        </p:sp>
        <p:sp>
          <p:nvSpPr>
            <p:cNvPr id="4139" name="TextBox 10"/>
            <p:cNvSpPr txBox="1">
              <a:spLocks noChangeArrowheads="1"/>
            </p:cNvSpPr>
            <p:nvPr/>
          </p:nvSpPr>
          <p:spPr bwMode="auto">
            <a:xfrm>
              <a:off x="5186188" y="1369161"/>
              <a:ext cx="195940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140" name="TextBox 11"/>
            <p:cNvSpPr txBox="1">
              <a:spLocks noChangeArrowheads="1"/>
            </p:cNvSpPr>
            <p:nvPr/>
          </p:nvSpPr>
          <p:spPr bwMode="auto">
            <a:xfrm>
              <a:off x="2036682" y="884047"/>
              <a:ext cx="648133" cy="72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A40000"/>
                  </a:solidFill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4141" name="TextBox 12"/>
            <p:cNvSpPr txBox="1">
              <a:spLocks noChangeArrowheads="1"/>
            </p:cNvSpPr>
            <p:nvPr/>
          </p:nvSpPr>
          <p:spPr bwMode="auto">
            <a:xfrm>
              <a:off x="2814643" y="1793704"/>
              <a:ext cx="127428" cy="427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cxnSp>
          <p:nvCxnSpPr>
            <p:cNvPr id="4142" name="Straight Connector 13"/>
            <p:cNvCxnSpPr>
              <a:cxnSpLocks noChangeShapeType="1"/>
            </p:cNvCxnSpPr>
            <p:nvPr/>
          </p:nvCxnSpPr>
          <p:spPr bwMode="auto">
            <a:xfrm>
              <a:off x="2654969" y="1212104"/>
              <a:ext cx="0" cy="598198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cxnSp>
          <p:nvCxnSpPr>
            <p:cNvPr id="4143" name="Straight Connector 14"/>
            <p:cNvCxnSpPr>
              <a:cxnSpLocks noChangeShapeType="1"/>
            </p:cNvCxnSpPr>
            <p:nvPr/>
          </p:nvCxnSpPr>
          <p:spPr bwMode="auto">
            <a:xfrm rot="-5400000">
              <a:off x="2672536" y="1229666"/>
              <a:ext cx="0" cy="598198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sp>
          <p:nvSpPr>
            <p:cNvPr id="4144" name="Rectangle 15"/>
            <p:cNvSpPr>
              <a:spLocks noChangeArrowheads="1"/>
            </p:cNvSpPr>
            <p:nvPr/>
          </p:nvSpPr>
          <p:spPr bwMode="auto">
            <a:xfrm>
              <a:off x="2251324" y="1454575"/>
              <a:ext cx="202042" cy="153941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5" name="Rectangle 16"/>
            <p:cNvSpPr>
              <a:spLocks noChangeArrowheads="1"/>
            </p:cNvSpPr>
            <p:nvPr/>
          </p:nvSpPr>
          <p:spPr bwMode="auto">
            <a:xfrm>
              <a:off x="2604096" y="963887"/>
              <a:ext cx="99417" cy="262983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6" name="Rectangle 17"/>
            <p:cNvSpPr>
              <a:spLocks noChangeArrowheads="1"/>
            </p:cNvSpPr>
            <p:nvPr/>
          </p:nvSpPr>
          <p:spPr bwMode="auto">
            <a:xfrm>
              <a:off x="2605766" y="1818644"/>
              <a:ext cx="99417" cy="262983"/>
            </a:xfrm>
            <a:prstGeom prst="rect">
              <a:avLst/>
            </a:prstGeom>
            <a:solidFill>
              <a:srgbClr val="DEA3A2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7" name="Oval 18"/>
            <p:cNvSpPr>
              <a:spLocks noChangeArrowheads="1"/>
            </p:cNvSpPr>
            <p:nvPr/>
          </p:nvSpPr>
          <p:spPr bwMode="auto">
            <a:xfrm>
              <a:off x="2568819" y="1384018"/>
              <a:ext cx="186007" cy="28864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8" name="Rectangle 19"/>
            <p:cNvSpPr>
              <a:spLocks noChangeArrowheads="1"/>
            </p:cNvSpPr>
            <p:nvPr/>
          </p:nvSpPr>
          <p:spPr bwMode="auto">
            <a:xfrm>
              <a:off x="2952124" y="1438900"/>
              <a:ext cx="145852" cy="174725"/>
            </a:xfrm>
            <a:prstGeom prst="rect">
              <a:avLst/>
            </a:prstGeom>
            <a:solidFill>
              <a:srgbClr val="FFC30E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9" name="Rectangle 20"/>
            <p:cNvSpPr>
              <a:spLocks noChangeArrowheads="1"/>
            </p:cNvSpPr>
            <p:nvPr/>
          </p:nvSpPr>
          <p:spPr bwMode="auto">
            <a:xfrm>
              <a:off x="3098110" y="1470084"/>
              <a:ext cx="128147" cy="118538"/>
            </a:xfrm>
            <a:prstGeom prst="rect">
              <a:avLst/>
            </a:prstGeom>
            <a:solidFill>
              <a:srgbClr val="8AA235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50" name="Rounded Rectangle 21"/>
            <p:cNvSpPr>
              <a:spLocks noChangeArrowheads="1"/>
            </p:cNvSpPr>
            <p:nvPr/>
          </p:nvSpPr>
          <p:spPr bwMode="auto">
            <a:xfrm>
              <a:off x="3223050" y="1396847"/>
              <a:ext cx="359185" cy="279019"/>
            </a:xfrm>
            <a:prstGeom prst="roundRect">
              <a:avLst>
                <a:gd name="adj" fmla="val 16667"/>
              </a:avLst>
            </a:prstGeom>
            <a:solidFill>
              <a:srgbClr val="FFC30E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51" name="Rounded Rectangle 22"/>
            <p:cNvSpPr>
              <a:spLocks noChangeArrowheads="1"/>
            </p:cNvSpPr>
            <p:nvPr/>
          </p:nvSpPr>
          <p:spPr bwMode="auto">
            <a:xfrm>
              <a:off x="3587113" y="1397860"/>
              <a:ext cx="960434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52" name="Rounded Rectangle 23"/>
            <p:cNvSpPr>
              <a:spLocks noChangeArrowheads="1"/>
            </p:cNvSpPr>
            <p:nvPr/>
          </p:nvSpPr>
          <p:spPr bwMode="auto">
            <a:xfrm>
              <a:off x="5036683" y="1401720"/>
              <a:ext cx="505038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cxnSp>
          <p:nvCxnSpPr>
            <p:cNvPr id="4153" name="Straight Connector 24"/>
            <p:cNvCxnSpPr>
              <a:cxnSpLocks noChangeShapeType="1"/>
            </p:cNvCxnSpPr>
            <p:nvPr/>
          </p:nvCxnSpPr>
          <p:spPr bwMode="auto">
            <a:xfrm>
              <a:off x="4598859" y="1425711"/>
              <a:ext cx="4438" cy="26759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54" name="Rounded Rectangle 25"/>
            <p:cNvSpPr>
              <a:spLocks noChangeArrowheads="1"/>
            </p:cNvSpPr>
            <p:nvPr/>
          </p:nvSpPr>
          <p:spPr bwMode="auto">
            <a:xfrm>
              <a:off x="5547858" y="1401720"/>
              <a:ext cx="2218192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55" name="TextBox 26"/>
            <p:cNvSpPr txBox="1">
              <a:spLocks noChangeArrowheads="1"/>
            </p:cNvSpPr>
            <p:nvPr/>
          </p:nvSpPr>
          <p:spPr bwMode="auto">
            <a:xfrm>
              <a:off x="4987980" y="1043725"/>
              <a:ext cx="58596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QWR</a:t>
              </a:r>
            </a:p>
          </p:txBody>
        </p:sp>
        <p:sp>
          <p:nvSpPr>
            <p:cNvPr id="4156" name="TextBox 27"/>
            <p:cNvSpPr txBox="1">
              <a:spLocks noChangeArrowheads="1"/>
            </p:cNvSpPr>
            <p:nvPr/>
          </p:nvSpPr>
          <p:spPr bwMode="auto">
            <a:xfrm>
              <a:off x="3710479" y="1072646"/>
              <a:ext cx="58596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QWR</a:t>
              </a:r>
            </a:p>
          </p:txBody>
        </p:sp>
        <p:sp>
          <p:nvSpPr>
            <p:cNvPr id="4157" name="TextBox 28"/>
            <p:cNvSpPr txBox="1">
              <a:spLocks noChangeArrowheads="1"/>
            </p:cNvSpPr>
            <p:nvPr/>
          </p:nvSpPr>
          <p:spPr bwMode="auto">
            <a:xfrm>
              <a:off x="5983684" y="1072646"/>
              <a:ext cx="1292087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HWR</a:t>
              </a:r>
            </a:p>
          </p:txBody>
        </p:sp>
        <p:sp>
          <p:nvSpPr>
            <p:cNvPr id="4158" name="TextBox 29"/>
            <p:cNvSpPr txBox="1">
              <a:spLocks noChangeArrowheads="1"/>
            </p:cNvSpPr>
            <p:nvPr/>
          </p:nvSpPr>
          <p:spPr bwMode="auto">
            <a:xfrm>
              <a:off x="3229118" y="1383039"/>
              <a:ext cx="349560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IH</a:t>
              </a:r>
            </a:p>
          </p:txBody>
        </p:sp>
        <p:sp>
          <p:nvSpPr>
            <p:cNvPr id="4159" name="TextBox 30"/>
            <p:cNvSpPr txBox="1">
              <a:spLocks noChangeArrowheads="1"/>
            </p:cNvSpPr>
            <p:nvPr/>
          </p:nvSpPr>
          <p:spPr bwMode="auto">
            <a:xfrm>
              <a:off x="2797217" y="1123564"/>
              <a:ext cx="50927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RFQ</a:t>
              </a:r>
            </a:p>
          </p:txBody>
        </p:sp>
        <p:sp>
          <p:nvSpPr>
            <p:cNvPr id="4160" name="TextBox 31"/>
            <p:cNvSpPr txBox="1">
              <a:spLocks noChangeArrowheads="1"/>
            </p:cNvSpPr>
            <p:nvPr/>
          </p:nvSpPr>
          <p:spPr bwMode="auto">
            <a:xfrm>
              <a:off x="2873637" y="1662474"/>
              <a:ext cx="63498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MEBT</a:t>
              </a:r>
            </a:p>
          </p:txBody>
        </p:sp>
        <p:sp>
          <p:nvSpPr>
            <p:cNvPr id="4161" name="TextBox 32"/>
            <p:cNvSpPr txBox="1">
              <a:spLocks noChangeArrowheads="1"/>
            </p:cNvSpPr>
            <p:nvPr/>
          </p:nvSpPr>
          <p:spPr bwMode="auto">
            <a:xfrm>
              <a:off x="6351156" y="1406410"/>
              <a:ext cx="59401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10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4162" name="TextBox 33"/>
            <p:cNvSpPr txBox="1">
              <a:spLocks noChangeArrowheads="1"/>
            </p:cNvSpPr>
            <p:nvPr/>
          </p:nvSpPr>
          <p:spPr bwMode="auto">
            <a:xfrm>
              <a:off x="3752565" y="1359936"/>
              <a:ext cx="525456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4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4163" name="TextBox 34"/>
            <p:cNvSpPr txBox="1">
              <a:spLocks noChangeArrowheads="1"/>
            </p:cNvSpPr>
            <p:nvPr/>
          </p:nvSpPr>
          <p:spPr bwMode="auto">
            <a:xfrm>
              <a:off x="4957473" y="1383039"/>
              <a:ext cx="643936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2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410200"/>
          </a:xfrm>
        </p:spPr>
        <p:txBody>
          <a:bodyPr/>
          <a:lstStyle/>
          <a:p>
            <a:pPr marL="341313" indent="-341313">
              <a:spcBef>
                <a:spcPts val="1200"/>
              </a:spcBef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Cost driven optimization</a:t>
            </a:r>
          </a:p>
          <a:p>
            <a:pPr marL="627063" indent="-339725">
              <a:spcBef>
                <a:spcPts val="6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Substantial cost reduction </a:t>
            </a:r>
            <a:r>
              <a:rPr lang="en-US" altLang="en-US" sz="20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(&gt;50%?)</a:t>
            </a:r>
          </a:p>
          <a:p>
            <a:pPr marL="341313" indent="-341313">
              <a:spcBef>
                <a:spcPts val="1800"/>
              </a:spcBef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Approaches </a:t>
            </a:r>
          </a:p>
          <a:p>
            <a:pPr marL="627063" indent="-339725"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Significantly reducing the ion </a:t>
            </a:r>
            <a:r>
              <a:rPr lang="en-US" altLang="en-US" sz="2000" b="1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000" b="1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20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energy</a:t>
            </a:r>
            <a:endParaRPr lang="en-US" altLang="en-US" sz="2000" b="1" dirty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27063" indent="-339725"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Exploring feasibility to use a warm </a:t>
            </a:r>
            <a:r>
              <a:rPr lang="en-US" altLang="en-US" sz="2000" b="1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0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287338" indent="-287338">
              <a:spcBef>
                <a:spcPts val="1800"/>
              </a:spcBef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Technical position</a:t>
            </a:r>
            <a:endParaRPr lang="en-US" altLang="en-US" sz="24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27063" indent="-339725">
              <a:spcBef>
                <a:spcPts val="6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Should not affect the collider performance</a:t>
            </a:r>
          </a:p>
          <a:p>
            <a:pPr marL="627063" indent="-339725">
              <a:spcBef>
                <a:spcPts val="6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It is OK to be “</a:t>
            </a:r>
            <a:r>
              <a:rPr lang="en-US" altLang="en-US" sz="2000" i="1" dirty="0" smtClean="0">
                <a:latin typeface="Arial" charset="0"/>
                <a:ea typeface="ＭＳ Ｐゴシック" pitchFamily="34" charset="-128"/>
                <a:cs typeface="Arial" charset="0"/>
              </a:rPr>
              <a:t>just good enough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”</a:t>
            </a:r>
          </a:p>
          <a:p>
            <a:pPr marL="627063" indent="-339725">
              <a:spcBef>
                <a:spcPts val="6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Does not need to include consideration of side programs</a:t>
            </a:r>
          </a:p>
          <a:p>
            <a:pPr marL="287338" indent="0">
              <a:spcBef>
                <a:spcPts val="0"/>
              </a:spcBef>
              <a:buNone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   (that will use some components of the ion injector)</a:t>
            </a:r>
          </a:p>
          <a:p>
            <a:pPr marL="627063" indent="-339725">
              <a:spcBef>
                <a:spcPts val="600"/>
              </a:spcBef>
            </a:pPr>
            <a:endParaRPr lang="en-US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Expectation of Ion </a:t>
            </a:r>
            <a:r>
              <a:rPr lang="en-US" altLang="en-US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 Optimization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4AA274F-3858-4291-B496-2F738F92B280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5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1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031432" cy="457200"/>
          </a:xfrm>
        </p:spPr>
        <p:txBody>
          <a:bodyPr/>
          <a:lstStyle/>
          <a:p>
            <a:r>
              <a:rPr lang="en-US" sz="2400" b="1" dirty="0" smtClean="0"/>
              <a:t>Lowering the injection energy into the booster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400" dirty="0" smtClean="0">
                <a:solidFill>
                  <a:srgbClr val="3333FF"/>
                </a:solidFill>
              </a:rPr>
              <a:t>Approaches: High &amp; Low Injection Energy</a:t>
            </a:r>
            <a:endParaRPr lang="en-US" sz="3400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1" name="Content Placeholder 1"/>
          <p:cNvSpPr txBox="1">
            <a:spLocks/>
          </p:cNvSpPr>
          <p:nvPr/>
        </p:nvSpPr>
        <p:spPr bwMode="auto">
          <a:xfrm>
            <a:off x="152400" y="3124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Maintaining a high injection energy into the booster</a:t>
            </a:r>
          </a:p>
        </p:txBody>
      </p:sp>
      <p:sp>
        <p:nvSpPr>
          <p:cNvPr id="110" name="Content Placeholder 1"/>
          <p:cNvSpPr txBox="1">
            <a:spLocks/>
          </p:cNvSpPr>
          <p:nvPr/>
        </p:nvSpPr>
        <p:spPr bwMode="auto">
          <a:xfrm>
            <a:off x="622569" y="5334000"/>
            <a:ext cx="818326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compact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accumulator/booster   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kumimoji="0" lang="en-US" sz="180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Morozov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CIS talk, </a:t>
            </a:r>
            <a:r>
              <a:rPr kumimoji="0" lang="en-US" sz="180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Ostroumov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talk)   </a:t>
            </a:r>
          </a:p>
          <a:p>
            <a:pPr marL="342900" lvl="0" indent="-342900">
              <a:spcBef>
                <a:spcPts val="300"/>
              </a:spcBef>
              <a:buSzPct val="150000"/>
              <a:buBlip>
                <a:blip r:embed="rId2"/>
              </a:buBlip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cyclotron 			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1800" i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McIntyre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talk) 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en-US" sz="1800" b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An induction cell </a:t>
            </a:r>
            <a:r>
              <a:rPr lang="en-US" sz="1800" b="1" kern="0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linac</a:t>
            </a:r>
            <a:r>
              <a:rPr lang="en-US" sz="1800" b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               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1800" i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S. Wang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talk)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5762" y="1066800"/>
            <a:ext cx="8809124" cy="1598712"/>
            <a:chOff x="185762" y="1066800"/>
            <a:chExt cx="9034438" cy="1752600"/>
          </a:xfrm>
        </p:grpSpPr>
        <p:cxnSp>
          <p:nvCxnSpPr>
            <p:cNvPr id="64" name="Straight Connector 63"/>
            <p:cNvCxnSpPr>
              <a:cxnSpLocks noChangeShapeType="1"/>
            </p:cNvCxnSpPr>
            <p:nvPr/>
          </p:nvCxnSpPr>
          <p:spPr bwMode="auto">
            <a:xfrm>
              <a:off x="602705" y="2111510"/>
              <a:ext cx="7245896" cy="15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83866" y="1959109"/>
              <a:ext cx="306734" cy="32063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447800" y="1981200"/>
              <a:ext cx="304800" cy="26176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" name="Group 30"/>
            <p:cNvGrpSpPr>
              <a:grpSpLocks/>
            </p:cNvGrpSpPr>
            <p:nvPr/>
          </p:nvGrpSpPr>
          <p:grpSpPr bwMode="auto">
            <a:xfrm>
              <a:off x="5334000" y="1736185"/>
              <a:ext cx="796653" cy="756325"/>
              <a:chOff x="1676400" y="1295399"/>
              <a:chExt cx="609600" cy="609600"/>
            </a:xfrm>
          </p:grpSpPr>
          <p:cxnSp>
            <p:nvCxnSpPr>
              <p:cNvPr id="91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92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98" name="Arc 20"/>
                <p:cNvSpPr/>
                <p:nvPr/>
              </p:nvSpPr>
              <p:spPr bwMode="auto">
                <a:xfrm>
                  <a:off x="2972757" y="1296587"/>
                  <a:ext cx="303444" cy="30481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Arc 21"/>
                <p:cNvSpPr/>
                <p:nvPr/>
              </p:nvSpPr>
              <p:spPr bwMode="auto">
                <a:xfrm rot="162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Arc 47"/>
                <p:cNvSpPr/>
                <p:nvPr/>
              </p:nvSpPr>
              <p:spPr bwMode="auto">
                <a:xfrm rot="54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3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95" name="Arc 94"/>
                <p:cNvSpPr/>
                <p:nvPr/>
              </p:nvSpPr>
              <p:spPr bwMode="auto">
                <a:xfrm>
                  <a:off x="2970843" y="1294182"/>
                  <a:ext cx="306015" cy="3048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Arc 95"/>
                <p:cNvSpPr/>
                <p:nvPr/>
              </p:nvSpPr>
              <p:spPr bwMode="auto">
                <a:xfrm rot="162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Arc 96"/>
                <p:cNvSpPr/>
                <p:nvPr/>
              </p:nvSpPr>
              <p:spPr bwMode="auto">
                <a:xfrm rot="54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94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8" name="Group 42"/>
            <p:cNvGrpSpPr>
              <a:grpSpLocks/>
            </p:cNvGrpSpPr>
            <p:nvPr/>
          </p:nvGrpSpPr>
          <p:grpSpPr bwMode="auto">
            <a:xfrm>
              <a:off x="7389621" y="1501910"/>
              <a:ext cx="1160547" cy="1269108"/>
              <a:chOff x="1676400" y="1295399"/>
              <a:chExt cx="609600" cy="609600"/>
            </a:xfrm>
          </p:grpSpPr>
          <p:cxnSp>
            <p:nvCxnSpPr>
              <p:cNvPr id="81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82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88" name="Arc 87"/>
                <p:cNvSpPr/>
                <p:nvPr/>
              </p:nvSpPr>
              <p:spPr bwMode="auto">
                <a:xfrm>
                  <a:off x="2971339" y="1295021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Arc 88"/>
                <p:cNvSpPr/>
                <p:nvPr/>
              </p:nvSpPr>
              <p:spPr bwMode="auto">
                <a:xfrm rot="162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Arc 27"/>
                <p:cNvSpPr/>
                <p:nvPr/>
              </p:nvSpPr>
              <p:spPr bwMode="auto">
                <a:xfrm rot="54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3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85" name="Arc 84"/>
                <p:cNvSpPr/>
                <p:nvPr/>
              </p:nvSpPr>
              <p:spPr bwMode="auto">
                <a:xfrm>
                  <a:off x="2972261" y="1294562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Arc 85"/>
                <p:cNvSpPr/>
                <p:nvPr/>
              </p:nvSpPr>
              <p:spPr bwMode="auto">
                <a:xfrm rot="162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Arc 86"/>
                <p:cNvSpPr/>
                <p:nvPr/>
              </p:nvSpPr>
              <p:spPr bwMode="auto">
                <a:xfrm rot="54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4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185762" y="2296179"/>
              <a:ext cx="13382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ion sources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13"/>
            <p:cNvSpPr txBox="1">
              <a:spLocks noChangeArrowheads="1"/>
            </p:cNvSpPr>
            <p:nvPr/>
          </p:nvSpPr>
          <p:spPr bwMode="auto">
            <a:xfrm>
              <a:off x="1524001" y="2286000"/>
              <a:ext cx="685799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Linac</a:t>
              </a:r>
              <a:endParaRPr 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14"/>
            <p:cNvSpPr txBox="1">
              <a:spLocks noChangeArrowheads="1"/>
            </p:cNvSpPr>
            <p:nvPr/>
          </p:nvSpPr>
          <p:spPr bwMode="auto">
            <a:xfrm>
              <a:off x="5181600" y="2511624"/>
              <a:ext cx="1371600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booster</a:t>
              </a:r>
            </a:p>
          </p:txBody>
        </p:sp>
        <p:sp>
          <p:nvSpPr>
            <p:cNvPr id="72" name="TextBox 16"/>
            <p:cNvSpPr txBox="1">
              <a:spLocks noChangeArrowheads="1"/>
            </p:cNvSpPr>
            <p:nvPr/>
          </p:nvSpPr>
          <p:spPr bwMode="auto">
            <a:xfrm>
              <a:off x="7924799" y="2151982"/>
              <a:ext cx="914400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collider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5773431" y="2056252"/>
              <a:ext cx="145068" cy="14101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7620001" y="2069066"/>
              <a:ext cx="228600" cy="13790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81600" y="1447800"/>
              <a:ext cx="152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 to 3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388114" y="1130679"/>
              <a:ext cx="183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to 100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flipV="1">
              <a:off x="5832747" y="14478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7509147" y="11430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TextBox 78"/>
            <p:cNvSpPr txBox="1"/>
            <p:nvPr/>
          </p:nvSpPr>
          <p:spPr>
            <a:xfrm>
              <a:off x="7391400" y="12954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715000" y="10668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13433" y="1459468"/>
              <a:ext cx="2286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low energy</a:t>
              </a:r>
              <a:endPara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828800" y="1995874"/>
              <a:ext cx="1126319" cy="26176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Multiply 107"/>
            <p:cNvSpPr/>
            <p:nvPr/>
          </p:nvSpPr>
          <p:spPr bwMode="auto">
            <a:xfrm>
              <a:off x="1905002" y="1587828"/>
              <a:ext cx="685797" cy="1002972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3506688"/>
            <a:ext cx="8653437" cy="1598712"/>
            <a:chOff x="109562" y="3276600"/>
            <a:chExt cx="8885324" cy="1752600"/>
          </a:xfrm>
        </p:grpSpPr>
        <p:sp>
          <p:nvSpPr>
            <p:cNvPr id="15" name="TextBox 14"/>
            <p:cNvSpPr txBox="1"/>
            <p:nvPr/>
          </p:nvSpPr>
          <p:spPr>
            <a:xfrm>
              <a:off x="5638800" y="32766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526505" y="4321310"/>
              <a:ext cx="7245896" cy="15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07666" y="4168909"/>
              <a:ext cx="306734" cy="32063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371600" y="4191000"/>
              <a:ext cx="304800" cy="26176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Connector 41"/>
            <p:cNvCxnSpPr>
              <a:cxnSpLocks noChangeShapeType="1"/>
            </p:cNvCxnSpPr>
            <p:nvPr/>
          </p:nvCxnSpPr>
          <p:spPr bwMode="auto">
            <a:xfrm rot="5400000">
              <a:off x="5467045" y="4324148"/>
              <a:ext cx="37816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1" name="Group 23"/>
            <p:cNvGrpSpPr>
              <a:grpSpLocks/>
            </p:cNvGrpSpPr>
            <p:nvPr/>
          </p:nvGrpSpPr>
          <p:grpSpPr bwMode="auto">
            <a:xfrm>
              <a:off x="5656127" y="3945985"/>
              <a:ext cx="398327" cy="378162"/>
              <a:chOff x="2971800" y="1295400"/>
              <a:chExt cx="304800" cy="304800"/>
            </a:xfrm>
          </p:grpSpPr>
          <p:sp>
            <p:nvSpPr>
              <p:cNvPr id="57" name="Arc 20"/>
              <p:cNvSpPr/>
              <p:nvPr/>
            </p:nvSpPr>
            <p:spPr bwMode="auto">
              <a:xfrm>
                <a:off x="2972757" y="1296587"/>
                <a:ext cx="303444" cy="304816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Arc 21"/>
              <p:cNvSpPr/>
              <p:nvPr/>
            </p:nvSpPr>
            <p:spPr bwMode="auto">
              <a:xfrm rot="16200000">
                <a:off x="2972072" y="1297272"/>
                <a:ext cx="304816" cy="303444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Arc 47"/>
              <p:cNvSpPr/>
              <p:nvPr/>
            </p:nvSpPr>
            <p:spPr bwMode="auto">
              <a:xfrm rot="5400000">
                <a:off x="2972072" y="1297272"/>
                <a:ext cx="304816" cy="303444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2" name="Group 24"/>
            <p:cNvGrpSpPr>
              <a:grpSpLocks/>
            </p:cNvGrpSpPr>
            <p:nvPr/>
          </p:nvGrpSpPr>
          <p:grpSpPr bwMode="auto">
            <a:xfrm rot="10800000">
              <a:off x="5257800" y="4324148"/>
              <a:ext cx="398327" cy="378162"/>
              <a:chOff x="2971800" y="1295400"/>
              <a:chExt cx="304800" cy="304800"/>
            </a:xfrm>
          </p:grpSpPr>
          <p:sp>
            <p:nvSpPr>
              <p:cNvPr id="54" name="Arc 53"/>
              <p:cNvSpPr/>
              <p:nvPr/>
            </p:nvSpPr>
            <p:spPr bwMode="auto">
              <a:xfrm>
                <a:off x="2970843" y="1294182"/>
                <a:ext cx="306015" cy="304815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Arc 54"/>
              <p:cNvSpPr/>
              <p:nvPr/>
            </p:nvSpPr>
            <p:spPr bwMode="auto">
              <a:xfrm rot="16200000">
                <a:off x="2971444" y="1293581"/>
                <a:ext cx="304815" cy="306015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Arc 55"/>
              <p:cNvSpPr/>
              <p:nvPr/>
            </p:nvSpPr>
            <p:spPr bwMode="auto">
              <a:xfrm rot="5400000">
                <a:off x="2971444" y="1293581"/>
                <a:ext cx="304815" cy="306015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3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456963" y="4324149"/>
              <a:ext cx="39832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Straight Connector 21"/>
            <p:cNvCxnSpPr>
              <a:cxnSpLocks noChangeShapeType="1"/>
            </p:cNvCxnSpPr>
            <p:nvPr/>
          </p:nvCxnSpPr>
          <p:spPr bwMode="auto">
            <a:xfrm rot="5400000">
              <a:off x="7576418" y="4346264"/>
              <a:ext cx="63455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7893695" y="3711710"/>
              <a:ext cx="580274" cy="634554"/>
              <a:chOff x="2971800" y="1295400"/>
              <a:chExt cx="304800" cy="304800"/>
            </a:xfrm>
          </p:grpSpPr>
          <p:sp>
            <p:nvSpPr>
              <p:cNvPr id="37" name="Arc 36"/>
              <p:cNvSpPr/>
              <p:nvPr/>
            </p:nvSpPr>
            <p:spPr bwMode="auto">
              <a:xfrm>
                <a:off x="2971339" y="1295021"/>
                <a:ext cx="305130" cy="30540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Arc 37"/>
              <p:cNvSpPr/>
              <p:nvPr/>
            </p:nvSpPr>
            <p:spPr bwMode="auto">
              <a:xfrm rot="16200000">
                <a:off x="2971200" y="1295160"/>
                <a:ext cx="305409" cy="30513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Arc 27"/>
              <p:cNvSpPr/>
              <p:nvPr/>
            </p:nvSpPr>
            <p:spPr bwMode="auto">
              <a:xfrm rot="5400000">
                <a:off x="2971200" y="1295160"/>
                <a:ext cx="305409" cy="30513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24"/>
            <p:cNvGrpSpPr>
              <a:grpSpLocks/>
            </p:cNvGrpSpPr>
            <p:nvPr/>
          </p:nvGrpSpPr>
          <p:grpSpPr bwMode="auto">
            <a:xfrm rot="10800000">
              <a:off x="7313421" y="4346264"/>
              <a:ext cx="580274" cy="634554"/>
              <a:chOff x="2971800" y="1295400"/>
              <a:chExt cx="304800" cy="304800"/>
            </a:xfrm>
          </p:grpSpPr>
          <p:sp>
            <p:nvSpPr>
              <p:cNvPr id="34" name="Arc 33"/>
              <p:cNvSpPr/>
              <p:nvPr/>
            </p:nvSpPr>
            <p:spPr bwMode="auto">
              <a:xfrm>
                <a:off x="2972261" y="1294562"/>
                <a:ext cx="305130" cy="30540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c 34"/>
              <p:cNvSpPr/>
              <p:nvPr/>
            </p:nvSpPr>
            <p:spPr bwMode="auto">
              <a:xfrm rot="16200000">
                <a:off x="2972122" y="1294701"/>
                <a:ext cx="305409" cy="30513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Arc 35"/>
              <p:cNvSpPr/>
              <p:nvPr/>
            </p:nvSpPr>
            <p:spPr bwMode="auto">
              <a:xfrm rot="5400000">
                <a:off x="2972122" y="1294701"/>
                <a:ext cx="305409" cy="30513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3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7603558" y="4346266"/>
              <a:ext cx="58027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109562" y="4495800"/>
              <a:ext cx="1262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ion sources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1447800" y="4492824"/>
              <a:ext cx="685799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Linac</a:t>
              </a:r>
              <a:endParaRPr 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5105400" y="4721424"/>
              <a:ext cx="1371600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booster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7848599" y="4361782"/>
              <a:ext cx="914400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collider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5697231" y="4266052"/>
              <a:ext cx="145068" cy="14101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7543801" y="4278866"/>
              <a:ext cx="228600" cy="13790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3657600"/>
              <a:ext cx="152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 to 3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3340479"/>
              <a:ext cx="183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to 100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5756547" y="3666512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7315200" y="33528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7162800" y="35814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lowchart: Decision 59"/>
            <p:cNvSpPr/>
            <p:nvPr/>
          </p:nvSpPr>
          <p:spPr bwMode="auto">
            <a:xfrm>
              <a:off x="3124200" y="3733800"/>
              <a:ext cx="1752600" cy="1143000"/>
            </a:xfrm>
            <a:prstGeom prst="flowChartDecis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2000" y="3657600"/>
              <a:ext cx="2193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low energy</a:t>
              </a:r>
              <a:endPara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0400" y="40018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Restore to high energy</a:t>
              </a:r>
              <a:endPara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730344" y="4185983"/>
              <a:ext cx="1224775" cy="26176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Multiply 110"/>
            <p:cNvSpPr/>
            <p:nvPr/>
          </p:nvSpPr>
          <p:spPr bwMode="auto">
            <a:xfrm>
              <a:off x="1866901" y="3794744"/>
              <a:ext cx="685797" cy="1002972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5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LHC Ion Injector Complex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D0BDD74-3685-4398-9185-38A4DD8185AF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7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513" r="13136" b="4054"/>
          <a:stretch/>
        </p:blipFill>
        <p:spPr bwMode="auto">
          <a:xfrm>
            <a:off x="76200" y="855619"/>
            <a:ext cx="5257800" cy="35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Down Arrow 4"/>
          <p:cNvSpPr>
            <a:spLocks noChangeArrowheads="1"/>
          </p:cNvSpPr>
          <p:nvPr/>
        </p:nvSpPr>
        <p:spPr bwMode="auto">
          <a:xfrm rot="10800000">
            <a:off x="656409" y="4355938"/>
            <a:ext cx="348014" cy="437606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0" name="Down Arrow 5"/>
          <p:cNvSpPr>
            <a:spLocks noChangeArrowheads="1"/>
          </p:cNvSpPr>
          <p:nvPr/>
        </p:nvSpPr>
        <p:spPr bwMode="auto">
          <a:xfrm rot="8675753" flipH="1">
            <a:off x="1869759" y="4378844"/>
            <a:ext cx="348014" cy="437606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49" y="2667000"/>
            <a:ext cx="433735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086" y="4720445"/>
            <a:ext cx="146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Proton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 MeV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4715124"/>
            <a:ext cx="146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MeV/u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0" y="4495800"/>
            <a:ext cx="9144000" cy="1676400"/>
          </a:xfrm>
        </p:spPr>
        <p:txBody>
          <a:bodyPr/>
          <a:lstStyle/>
          <a:p>
            <a:pPr marL="280988" indent="-280988"/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It is clear that the MEIC parameters are less challenging than that of LHC.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LHC has a 50 MeV warm </a:t>
            </a:r>
            <a:r>
              <a:rPr lang="en-US" alt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for protons and another low energy </a:t>
            </a:r>
            <a:r>
              <a:rPr lang="en-US" alt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for heavy ions (4.2 MeV/n), then they should be good enough for MEIC 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It has two small booster rings (PSB and LEIR), should we have them too?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What is the Bottom-line? </a:t>
            </a:r>
            <a:r>
              <a:rPr lang="en-US" altLang="en-US" sz="2400" i="1" dirty="0">
                <a:solidFill>
                  <a:srgbClr val="3333FF"/>
                </a:solidFill>
                <a:latin typeface="Arial" charset="0"/>
                <a:cs typeface="Arial" charset="0"/>
              </a:rPr>
              <a:t>Comparing with </a:t>
            </a:r>
            <a:r>
              <a:rPr lang="en-US" altLang="en-US" sz="2400" i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LHC</a:t>
            </a:r>
            <a:endParaRPr lang="en-US" altLang="en-US" sz="2400" dirty="0" smtClean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65DC93C3-7EDC-4E6F-BB85-B0AFED064886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8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98484"/>
              </p:ext>
            </p:extLst>
          </p:nvPr>
        </p:nvGraphicFramePr>
        <p:xfrm>
          <a:off x="0" y="1371600"/>
          <a:ext cx="9144000" cy="2765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1"/>
                <a:gridCol w="685800"/>
                <a:gridCol w="762000"/>
                <a:gridCol w="838200"/>
                <a:gridCol w="762000"/>
                <a:gridCol w="762000"/>
                <a:gridCol w="838200"/>
                <a:gridCol w="788702"/>
                <a:gridCol w="635995"/>
                <a:gridCol w="774434"/>
                <a:gridCol w="759643"/>
                <a:gridCol w="851225"/>
              </a:tblGrid>
              <a:tr h="365718">
                <a:tc>
                  <a:txBody>
                    <a:bodyPr/>
                    <a:lstStyle/>
                    <a:p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In the collider ring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In the booster ring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2863">
                <a:tc>
                  <a:txBody>
                    <a:bodyPr/>
                    <a:lstStyle/>
                    <a:p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ppb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Bunch length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Bunch spacing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Emitt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Linear dens.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Trans. Bright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Value </a:t>
                      </a:r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intens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.  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Emitt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 @</a:t>
                      </a:r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inj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Linear dens.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Trans. Bright. 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Value </a:t>
                      </a:r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intens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15" marB="45715"/>
                </a:tc>
              </a:tr>
              <a:tr h="304765"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4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400" b="1" i="1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400" b="1" i="1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297146">
                <a:tc>
                  <a:txBody>
                    <a:bodyPr/>
                    <a:lstStyle/>
                    <a:p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3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ns (m) 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3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/>
                </a:tc>
              </a:tr>
              <a:tr h="50286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LHC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11.5 (17)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25 /</a:t>
                      </a:r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7.5 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3.75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0.61 (2.3)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3.1 </a:t>
                      </a:r>
                    </a:p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(4.5)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0.16 (0.24)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1.5 (2.3)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3.3 (4.9)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0.43 (0.65)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MEIC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0.66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2.1/0.63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1/0.5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0.26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0.93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0.19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50286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Ratio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17.6 (25.8)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2.3 (3.4)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</a:p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(4.9)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0.31</a:t>
                      </a:r>
                    </a:p>
                    <a:p>
                      <a:pPr algn="ctr"/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(0.46)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1.5 (2.2)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17.4</a:t>
                      </a:r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(25.8)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3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(2.2)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bottleneck:   aperture,  in the booster ring</a:t>
            </a:r>
          </a:p>
          <a:p>
            <a:pPr marL="803275" indent="-341313">
              <a:spcBef>
                <a:spcPts val="0"/>
              </a:spcBef>
              <a:defRPr/>
            </a:pPr>
            <a:r>
              <a:rPr lang="en-US" sz="2000" dirty="0" smtClean="0"/>
              <a:t>Energy is very low at injection from 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, geometric emittance is large, then the beam is very fat, requiring very large beam-stay-clear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bottleneck:  space charge,  in the booster ring</a:t>
            </a:r>
          </a:p>
          <a:p>
            <a:pPr marL="803275" indent="-341313">
              <a:spcBef>
                <a:spcPts val="0"/>
              </a:spcBef>
              <a:defRPr/>
            </a:pPr>
            <a:r>
              <a:rPr lang="en-US" sz="2000" dirty="0" smtClean="0"/>
              <a:t>After injection from 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 and accumulation, the beam is captured into a long bunch for acceleration</a:t>
            </a:r>
          </a:p>
          <a:p>
            <a:pPr marL="803275" indent="-341313">
              <a:defRPr/>
            </a:pPr>
            <a:r>
              <a:rPr lang="en-US" sz="2000" dirty="0" smtClean="0"/>
              <a:t>When 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 energy is decreased, the space charge becomes even more severe, it may limit the current (total charge) in the booster ring 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bottleneck: space charge,  in the collider ring</a:t>
            </a:r>
          </a:p>
          <a:p>
            <a:pPr marL="803275" indent="-341313">
              <a:spcBef>
                <a:spcPts val="0"/>
              </a:spcBef>
              <a:defRPr/>
            </a:pPr>
            <a:r>
              <a:rPr lang="en-US" sz="2000" dirty="0" smtClean="0"/>
              <a:t>After injection, the space charge tune-shift has a jump (due to the difference in ring circumferences)</a:t>
            </a:r>
          </a:p>
        </p:txBody>
      </p:sp>
      <p:sp>
        <p:nvSpPr>
          <p:cNvPr id="102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29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Bottlenecks: Aperture &amp; Space Charge at Injection</a:t>
            </a:r>
          </a:p>
        </p:txBody>
      </p:sp>
      <p:sp>
        <p:nvSpPr>
          <p:cNvPr id="10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A044F18F-AC31-42D5-AC70-52C4B4C7741F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9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86967"/>
              </p:ext>
            </p:extLst>
          </p:nvPr>
        </p:nvGraphicFramePr>
        <p:xfrm>
          <a:off x="228600" y="5567362"/>
          <a:ext cx="3352800" cy="77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3" imgW="1866900" imgH="431800" progId="Equation.DSMT4">
                  <p:embed/>
                </p:oleObj>
              </mc:Choice>
              <mc:Fallback>
                <p:oleObj name="Equation" r:id="rId3" imgW="1866900" imgH="4318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67362"/>
                        <a:ext cx="3352800" cy="77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412055"/>
              </p:ext>
            </p:extLst>
          </p:nvPr>
        </p:nvGraphicFramePr>
        <p:xfrm>
          <a:off x="4876800" y="5562600"/>
          <a:ext cx="4038600" cy="76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5" imgW="2336800" imgH="444500" progId="Equation.DSMT4">
                  <p:embed/>
                </p:oleObj>
              </mc:Choice>
              <mc:Fallback>
                <p:oleObj name="Equation" r:id="rId5" imgW="2336800" imgH="4445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62600"/>
                        <a:ext cx="4038600" cy="76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228600" y="5105400"/>
            <a:ext cx="2438400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Arial" charset="0"/>
                <a:cs typeface="Arial" charset="0"/>
              </a:rPr>
              <a:t>Coasting beam</a:t>
            </a: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4800600" y="5105400"/>
            <a:ext cx="2438400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Arial" charset="0"/>
                <a:cs typeface="Arial" charset="0"/>
              </a:rPr>
              <a:t>bunched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38155</TotalTime>
  <Words>3883</Words>
  <Application>Microsoft Office PowerPoint</Application>
  <PresentationFormat>On-screen Show (4:3)</PresentationFormat>
  <Paragraphs>1255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JLab_PowerPoint1</vt:lpstr>
      <vt:lpstr>Equation</vt:lpstr>
      <vt:lpstr>Expectations and Directions of MEIC Ion Injector Design Optimization</vt:lpstr>
      <vt:lpstr>Motivation of Design Optimization</vt:lpstr>
      <vt:lpstr>1st Major Optimization of Ion Injector </vt:lpstr>
      <vt:lpstr>Next Area of Optimization: Ion Linac</vt:lpstr>
      <vt:lpstr>Expectation of Ion Linac Optimization</vt:lpstr>
      <vt:lpstr>Approaches: High &amp; Low Injection Energy</vt:lpstr>
      <vt:lpstr>LHC Ion Injector Complex</vt:lpstr>
      <vt:lpstr>What is the Bottom-line? Comparing with LHC</vt:lpstr>
      <vt:lpstr>Bottlenecks: Aperture &amp; Space Charge at Injection</vt:lpstr>
      <vt:lpstr>Injection Energy and Space Charge</vt:lpstr>
      <vt:lpstr>Overcome the Space Charge Bottleneck</vt:lpstr>
      <vt:lpstr>High Energy Injection: 1 Long Bunch x 9 Transfers</vt:lpstr>
      <vt:lpstr>Low Energy Injection: 1 Long Bunch x 3x9 Transfers</vt:lpstr>
      <vt:lpstr>Beam Formation Cycle</vt:lpstr>
      <vt:lpstr>MEIC Booster Ring Optics</vt:lpstr>
      <vt:lpstr>Physical Aperture of Magnets</vt:lpstr>
      <vt:lpstr>Choice of Booster Ring Ejection Energy</vt:lpstr>
      <vt:lpstr>Towards 476 MHz Bunch Repetition Rate</vt:lpstr>
      <vt:lpstr>Bunch Splitting In LHC </vt:lpstr>
      <vt:lpstr>Bunch Merging in RHIC</vt:lpstr>
      <vt:lpstr>Bunch Splitting in MEIC</vt:lpstr>
      <vt:lpstr>Formation of Heavy Ion Beams in MEIC</vt:lpstr>
      <vt:lpstr>Choosing Energy of MEIC Heavy Ion Linac</vt:lpstr>
      <vt:lpstr>Single (Low) Ion Linac Approach?</vt:lpstr>
      <vt:lpstr>Path Forward</vt:lpstr>
      <vt:lpstr>Acknowledgement</vt:lpstr>
      <vt:lpstr>Backup Slides</vt:lpstr>
      <vt:lpstr>Longitudinal Dynamics in the Booster Ring</vt:lpstr>
      <vt:lpstr>MEIC Proton Requirements</vt:lpstr>
      <vt:lpstr>Aperture and Beam-Stay-Clear</vt:lpstr>
      <vt:lpstr>Proton Beam Formation Scheme (Part 1)</vt:lpstr>
      <vt:lpstr>Proton Beam Formation Scheme (Part 2)</vt:lpstr>
      <vt:lpstr>Proton Beam Formation Scheme (Part 3)</vt:lpstr>
      <vt:lpstr>Proton Beam Formation Scheme (Part 4)</vt:lpstr>
      <vt:lpstr>Lead Ion Beam Formation Scheme (Part 1)</vt:lpstr>
      <vt:lpstr>Lead Ion Beam Formation Scheme (Part 2)</vt:lpstr>
      <vt:lpstr>Lead Ion Beam Formation Scheme (Part 3)</vt:lpstr>
      <vt:lpstr>Possible Reasons Why Linac4 is so Expensive?</vt:lpstr>
      <vt:lpstr>SPS Parameters for LHC Operation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Yuhong Zhang</cp:lastModifiedBy>
  <cp:revision>1286</cp:revision>
  <cp:lastPrinted>2013-12-10T19:55:22Z</cp:lastPrinted>
  <dcterms:created xsi:type="dcterms:W3CDTF">2012-08-02T23:35:31Z</dcterms:created>
  <dcterms:modified xsi:type="dcterms:W3CDTF">2015-03-27T14:56:03Z</dcterms:modified>
</cp:coreProperties>
</file>