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Emax</a:t>
            </a:r>
            <a:r>
              <a:rPr lang="en-US" dirty="0" smtClean="0"/>
              <a:t> and Fault Collection Plan</a:t>
            </a:r>
            <a:br>
              <a:rPr lang="en-US" dirty="0" smtClean="0"/>
            </a:b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10/12/2015-10/26/2015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45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C100 Soak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Start at 12 MV/m and set the DRVH to 25 MV/m</a:t>
            </a:r>
          </a:p>
          <a:p>
            <a:r>
              <a:rPr lang="en-US" sz="2400" dirty="0" smtClean="0"/>
              <a:t>RF Staff</a:t>
            </a:r>
          </a:p>
          <a:p>
            <a:pPr lvl="1"/>
            <a:r>
              <a:rPr lang="en-US" sz="2400" dirty="0" smtClean="0"/>
              <a:t>Rama and Clyde</a:t>
            </a:r>
          </a:p>
          <a:p>
            <a:r>
              <a:rPr lang="en-US" sz="2400" dirty="0" smtClean="0"/>
              <a:t>Two modules a day</a:t>
            </a:r>
          </a:p>
          <a:p>
            <a:pPr lvl="1"/>
            <a:r>
              <a:rPr lang="en-US" sz="2400" dirty="0" smtClean="0"/>
              <a:t>Might get to more if the first ones are stable</a:t>
            </a:r>
          </a:p>
          <a:p>
            <a:pPr lvl="1"/>
            <a:r>
              <a:rPr lang="en-US" sz="2400" dirty="0" smtClean="0"/>
              <a:t>Optimizing during the day shift</a:t>
            </a:r>
          </a:p>
          <a:p>
            <a:pPr lvl="1"/>
            <a:r>
              <a:rPr lang="en-US" sz="2400" dirty="0" smtClean="0"/>
              <a:t>Leave instructions for OPS crew for swing and owl</a:t>
            </a:r>
          </a:p>
          <a:p>
            <a:pPr lvl="1"/>
            <a:r>
              <a:rPr lang="en-US" sz="2400" dirty="0" smtClean="0"/>
              <a:t>Reevaluate the gradients the next morning</a:t>
            </a:r>
          </a:p>
          <a:p>
            <a:r>
              <a:rPr lang="en-US" sz="2400" dirty="0" smtClean="0"/>
              <a:t>Will be helpful to have a fault counter</a:t>
            </a:r>
          </a:p>
          <a:p>
            <a:pPr lvl="1"/>
            <a:r>
              <a:rPr lang="en-US" sz="2000" dirty="0" smtClean="0"/>
              <a:t>Check with software group if something temporary can be put together (may be a script?)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686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C50 Soak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Start at 8 MV/m and set the DRVH to 14 MV/m</a:t>
            </a:r>
          </a:p>
          <a:p>
            <a:r>
              <a:rPr lang="en-US" dirty="0" smtClean="0"/>
              <a:t>RF Staff</a:t>
            </a:r>
          </a:p>
          <a:p>
            <a:pPr lvl="1"/>
            <a:r>
              <a:rPr lang="en-US" dirty="0" smtClean="0"/>
              <a:t>Steve Cooper and company</a:t>
            </a:r>
          </a:p>
          <a:p>
            <a:r>
              <a:rPr lang="en-US" dirty="0" smtClean="0"/>
              <a:t>All modules will be brought up the first day</a:t>
            </a:r>
          </a:p>
          <a:p>
            <a:pPr lvl="1"/>
            <a:r>
              <a:rPr lang="en-US" dirty="0" smtClean="0"/>
              <a:t>Optimizing the during the day shift</a:t>
            </a:r>
          </a:p>
          <a:p>
            <a:pPr lvl="1"/>
            <a:r>
              <a:rPr lang="en-US" dirty="0" smtClean="0"/>
              <a:t>Will take some time before pushing the gradients all the way to the max values</a:t>
            </a:r>
          </a:p>
          <a:p>
            <a:pPr lvl="1"/>
            <a:r>
              <a:rPr lang="en-US" dirty="0" smtClean="0"/>
              <a:t>Leave instructions for OPS crew for swing and owl</a:t>
            </a:r>
          </a:p>
          <a:p>
            <a:pPr lvl="1"/>
            <a:r>
              <a:rPr lang="en-US" dirty="0" smtClean="0"/>
              <a:t>Reevaluate the gradients the next morning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983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C25 Soak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at 4-5 MV/m and set the DRVH to 14 MV/m</a:t>
            </a:r>
          </a:p>
          <a:p>
            <a:r>
              <a:rPr lang="en-US" dirty="0" smtClean="0"/>
              <a:t>RF Staff</a:t>
            </a:r>
          </a:p>
          <a:p>
            <a:pPr lvl="1"/>
            <a:r>
              <a:rPr lang="en-US" dirty="0" smtClean="0"/>
              <a:t>Steve Cooper and company</a:t>
            </a:r>
          </a:p>
          <a:p>
            <a:r>
              <a:rPr lang="en-US" dirty="0" smtClean="0"/>
              <a:t>Once all the modules are up OPS will increase the gradients under Jay’s guidance</a:t>
            </a:r>
          </a:p>
        </p:txBody>
      </p:sp>
    </p:spTree>
    <p:extLst>
      <p:ext uri="{BB962C8B-B14F-4D97-AF65-F5344CB8AC3E}">
        <p14:creationId xmlns:p14="http://schemas.microsoft.com/office/powerpoint/2010/main" val="4294920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All Modules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Repairs</a:t>
            </a:r>
          </a:p>
          <a:p>
            <a:pPr lvl="1"/>
            <a:r>
              <a:rPr lang="en-US" sz="2400" dirty="0" smtClean="0"/>
              <a:t>Wait until we have too many cavities turned off</a:t>
            </a:r>
          </a:p>
          <a:p>
            <a:pPr lvl="1"/>
            <a:r>
              <a:rPr lang="en-US" sz="2400" dirty="0" smtClean="0"/>
              <a:t>Can dedicated one day shift</a:t>
            </a:r>
          </a:p>
          <a:p>
            <a:pPr lvl="2"/>
            <a:r>
              <a:rPr lang="en-US" dirty="0" smtClean="0"/>
              <a:t>If we start on Monday, we can do repairs on Thursday or Friday and run until next week</a:t>
            </a:r>
          </a:p>
          <a:p>
            <a:pPr lvl="2"/>
            <a:r>
              <a:rPr lang="en-US" dirty="0" smtClean="0"/>
              <a:t>On need basis</a:t>
            </a:r>
          </a:p>
          <a:p>
            <a:r>
              <a:rPr lang="en-US" sz="2400" dirty="0" smtClean="0"/>
              <a:t>On-call support</a:t>
            </a:r>
          </a:p>
          <a:p>
            <a:r>
              <a:rPr lang="en-US" sz="2400" dirty="0" smtClean="0"/>
              <a:t>No additional resources are required at this point</a:t>
            </a:r>
          </a:p>
          <a:p>
            <a:pPr lvl="1"/>
            <a:r>
              <a:rPr lang="en-US" sz="2400" dirty="0" smtClean="0"/>
              <a:t>No major vacation plans during this period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236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239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Emax and Fault Collection Plan 10/12/2015-10/26/2015</vt:lpstr>
      <vt:lpstr>C100 Soak Plans</vt:lpstr>
      <vt:lpstr>C50 Soak Plans</vt:lpstr>
      <vt:lpstr>C25 Soak Plans</vt:lpstr>
      <vt:lpstr>For All Modules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Emax and Fault Collection Plan 10/12/2015-10/26/2015</dc:title>
  <dc:creator>Ramakrishna Bachimanchi</dc:creator>
  <cp:lastModifiedBy>Geoffrey A. Krafft</cp:lastModifiedBy>
  <cp:revision>23</cp:revision>
  <dcterms:created xsi:type="dcterms:W3CDTF">2006-08-16T00:00:00Z</dcterms:created>
  <dcterms:modified xsi:type="dcterms:W3CDTF">2015-08-18T12:46:33Z</dcterms:modified>
</cp:coreProperties>
</file>